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ec7b708d9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a885ee5a94983"/>
  </p:sldMasterIdLst>
  <p:sldIdLst>
    <p:sldId xmlns:r="http://schemas.openxmlformats.org/officeDocument/2006/relationships" id="256" r:id="R27b1a09cb8eb460f"/>
    <p:sldId xmlns:r="http://schemas.openxmlformats.org/officeDocument/2006/relationships" id="257" r:id="R207fa35f18f54ff8"/>
    <p:sldId xmlns:r="http://schemas.openxmlformats.org/officeDocument/2006/relationships" id="258" r:id="R257b2b01237b4b08"/>
    <p:sldId xmlns:r="http://schemas.openxmlformats.org/officeDocument/2006/relationships" id="259" r:id="Rf9b21d8a3ca44765"/>
    <p:sldId xmlns:r="http://schemas.openxmlformats.org/officeDocument/2006/relationships" id="260" r:id="Rfe85647e3d974218"/>
    <p:sldId xmlns:r="http://schemas.openxmlformats.org/officeDocument/2006/relationships" id="261" r:id="R01e76333975c4844"/>
    <p:sldId xmlns:r="http://schemas.openxmlformats.org/officeDocument/2006/relationships" id="262" r:id="R0fe3d738c04b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a885ee5a94983" /><Relationship Type="http://schemas.openxmlformats.org/officeDocument/2006/relationships/slide" Target="/ppt/slides/slide1.xml" Id="R27b1a09cb8eb460f" /><Relationship Type="http://schemas.openxmlformats.org/officeDocument/2006/relationships/slide" Target="/ppt/slides/slide2.xml" Id="R207fa35f18f54ff8" /><Relationship Type="http://schemas.openxmlformats.org/officeDocument/2006/relationships/slide" Target="/ppt/slides/slide3.xml" Id="R257b2b01237b4b08" /><Relationship Type="http://schemas.openxmlformats.org/officeDocument/2006/relationships/slide" Target="/ppt/slides/slide4.xml" Id="Rf9b21d8a3ca44765" /><Relationship Type="http://schemas.openxmlformats.org/officeDocument/2006/relationships/slide" Target="/ppt/slides/slide5.xml" Id="Rfe85647e3d974218" /><Relationship Type="http://schemas.openxmlformats.org/officeDocument/2006/relationships/slide" Target="/ppt/slides/slide6.xml" Id="R01e76333975c4844" /><Relationship Type="http://schemas.openxmlformats.org/officeDocument/2006/relationships/slide" Target="/ppt/slides/slide7.xml" Id="R0fe3d738c04b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4a4d92391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971ffc8914cae" /><Relationship Type="http://schemas.openxmlformats.org/officeDocument/2006/relationships/theme" Target="/ppt/slideMasters/theme/theme1.xml" Id="Rb56feccec41b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971ffc891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00255a0ea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d3bc64063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27081e8bc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fcac13600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74af290b3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e0ab1d82c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8bcf3aadb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MÅGESTEINEN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9 194 956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11 269 340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ANNE-KATHE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BJØRN-ATLE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FREDRIK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ASTRID ELIDA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