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ddf59e798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9f151b1d343d3"/>
  </p:sldMasterIdLst>
  <p:sldIdLst>
    <p:sldId xmlns:r="http://schemas.openxmlformats.org/officeDocument/2006/relationships" id="256" r:id="R217b99897da5435d"/>
    <p:sldId xmlns:r="http://schemas.openxmlformats.org/officeDocument/2006/relationships" id="257" r:id="R8f8ea07a63a945ee"/>
    <p:sldId xmlns:r="http://schemas.openxmlformats.org/officeDocument/2006/relationships" id="258" r:id="Rfe192d9b9603445e"/>
    <p:sldId xmlns:r="http://schemas.openxmlformats.org/officeDocument/2006/relationships" id="259" r:id="Rcc57ee44cb024979"/>
    <p:sldId xmlns:r="http://schemas.openxmlformats.org/officeDocument/2006/relationships" id="260" r:id="R3b133c1012594d4a"/>
    <p:sldId xmlns:r="http://schemas.openxmlformats.org/officeDocument/2006/relationships" id="261" r:id="R9ed76fc3f6084b2e"/>
    <p:sldId xmlns:r="http://schemas.openxmlformats.org/officeDocument/2006/relationships" id="262" r:id="R1074f1f74c8f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9f151b1d343d3" /><Relationship Type="http://schemas.openxmlformats.org/officeDocument/2006/relationships/slide" Target="/ppt/slides/slide1.xml" Id="R217b99897da5435d" /><Relationship Type="http://schemas.openxmlformats.org/officeDocument/2006/relationships/slide" Target="/ppt/slides/slide2.xml" Id="R8f8ea07a63a945ee" /><Relationship Type="http://schemas.openxmlformats.org/officeDocument/2006/relationships/slide" Target="/ppt/slides/slide3.xml" Id="Rfe192d9b9603445e" /><Relationship Type="http://schemas.openxmlformats.org/officeDocument/2006/relationships/slide" Target="/ppt/slides/slide4.xml" Id="Rcc57ee44cb024979" /><Relationship Type="http://schemas.openxmlformats.org/officeDocument/2006/relationships/slide" Target="/ppt/slides/slide5.xml" Id="R3b133c1012594d4a" /><Relationship Type="http://schemas.openxmlformats.org/officeDocument/2006/relationships/slide" Target="/ppt/slides/slide6.xml" Id="R9ed76fc3f6084b2e" /><Relationship Type="http://schemas.openxmlformats.org/officeDocument/2006/relationships/slide" Target="/ppt/slides/slide7.xml" Id="R1074f1f74c8f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e18f98443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9a5dd57de4b5f" /><Relationship Type="http://schemas.openxmlformats.org/officeDocument/2006/relationships/theme" Target="/ppt/slideMasters/theme/theme1.xml" Id="Race930ea513446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9a5dd57de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c43d21d03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12d083294e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816dc3abc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56b09f632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5d2b3e8944c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a6013ffd4a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24b3f3550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 TOMTER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 TOMTER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64 065 478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68 944 527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Landåsvegen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37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post@passbygg.no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989 037 765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 TOMTER AS</a:t>
            </a:r>
          </a:p>
        </p:txBody>
      </p:sp>
    </p:spTree>
  </p:cSld>
  <p:clrMapOvr>
    <a:masterClrMapping xmlns:a="http://schemas.openxmlformats.org/drawingml/2006/main"/>
  </p:clrMapOvr>
</p:sld>
</file>