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f1789b76c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b67240471480c"/>
  </p:sldMasterIdLst>
  <p:sldIdLst>
    <p:sldId xmlns:r="http://schemas.openxmlformats.org/officeDocument/2006/relationships" id="256" r:id="R2cd891e4f0214533"/>
    <p:sldId xmlns:r="http://schemas.openxmlformats.org/officeDocument/2006/relationships" id="257" r:id="R280e5c7bcd7b4463"/>
    <p:sldId xmlns:r="http://schemas.openxmlformats.org/officeDocument/2006/relationships" id="258" r:id="R91026757bb4347a8"/>
    <p:sldId xmlns:r="http://schemas.openxmlformats.org/officeDocument/2006/relationships" id="259" r:id="Rc1322538b6cf4bc4"/>
    <p:sldId xmlns:r="http://schemas.openxmlformats.org/officeDocument/2006/relationships" id="260" r:id="Rb8541556a96b4552"/>
    <p:sldId xmlns:r="http://schemas.openxmlformats.org/officeDocument/2006/relationships" id="261" r:id="Rc1eb47f08aef44fb"/>
    <p:sldId xmlns:r="http://schemas.openxmlformats.org/officeDocument/2006/relationships" id="262" r:id="R0c4ea51ab015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b67240471480c" /><Relationship Type="http://schemas.openxmlformats.org/officeDocument/2006/relationships/slide" Target="/ppt/slides/slide1.xml" Id="R2cd891e4f0214533" /><Relationship Type="http://schemas.openxmlformats.org/officeDocument/2006/relationships/slide" Target="/ppt/slides/slide2.xml" Id="R280e5c7bcd7b4463" /><Relationship Type="http://schemas.openxmlformats.org/officeDocument/2006/relationships/slide" Target="/ppt/slides/slide3.xml" Id="R91026757bb4347a8" /><Relationship Type="http://schemas.openxmlformats.org/officeDocument/2006/relationships/slide" Target="/ppt/slides/slide4.xml" Id="Rc1322538b6cf4bc4" /><Relationship Type="http://schemas.openxmlformats.org/officeDocument/2006/relationships/slide" Target="/ppt/slides/slide5.xml" Id="Rb8541556a96b4552" /><Relationship Type="http://schemas.openxmlformats.org/officeDocument/2006/relationships/slide" Target="/ppt/slides/slide6.xml" Id="Rc1eb47f08aef44fb" /><Relationship Type="http://schemas.openxmlformats.org/officeDocument/2006/relationships/slide" Target="/ppt/slides/slide7.xml" Id="R0c4ea51ab015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891668d0c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4beeb74e841e8" /><Relationship Type="http://schemas.openxmlformats.org/officeDocument/2006/relationships/theme" Target="/ppt/slideMasters/theme/theme1.xml" Id="R0feb8f69df45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4beeb74e8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930878d45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3455afa2a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a6672e358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a58dc629a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7eb7fe18e41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d5b792ce3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1af8ff8d5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FRAUNAR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8 616 121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66 018 748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70 284 127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FROGNER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989 040 928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AS</a:t>
            </a:r>
          </a:p>
        </p:txBody>
      </p:sp>
    </p:spTree>
  </p:cSld>
  <p:clrMapOvr>
    <a:masterClrMapping xmlns:a="http://schemas.openxmlformats.org/drawingml/2006/main"/>
  </p:clrMapOvr>
</p:sld>
</file>