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d124212bd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16a8335db481a"/>
  </p:sldMasterIdLst>
  <p:sldIdLst>
    <p:sldId xmlns:r="http://schemas.openxmlformats.org/officeDocument/2006/relationships" id="256" r:id="R8fe58251d9184d67"/>
    <p:sldId xmlns:r="http://schemas.openxmlformats.org/officeDocument/2006/relationships" id="257" r:id="Re2818dcbb0e84fd9"/>
    <p:sldId xmlns:r="http://schemas.openxmlformats.org/officeDocument/2006/relationships" id="258" r:id="R896811d0b5794fc3"/>
    <p:sldId xmlns:r="http://schemas.openxmlformats.org/officeDocument/2006/relationships" id="259" r:id="Rbc1622852af74b93"/>
    <p:sldId xmlns:r="http://schemas.openxmlformats.org/officeDocument/2006/relationships" id="260" r:id="R156edf6d4aff4ccf"/>
    <p:sldId xmlns:r="http://schemas.openxmlformats.org/officeDocument/2006/relationships" id="261" r:id="R17ffa9aec8754cdb"/>
    <p:sldId xmlns:r="http://schemas.openxmlformats.org/officeDocument/2006/relationships" id="262" r:id="R8583b63c306d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16a8335db481a" /><Relationship Type="http://schemas.openxmlformats.org/officeDocument/2006/relationships/slide" Target="/ppt/slides/slide1.xml" Id="R8fe58251d9184d67" /><Relationship Type="http://schemas.openxmlformats.org/officeDocument/2006/relationships/slide" Target="/ppt/slides/slide2.xml" Id="Re2818dcbb0e84fd9" /><Relationship Type="http://schemas.openxmlformats.org/officeDocument/2006/relationships/slide" Target="/ppt/slides/slide3.xml" Id="R896811d0b5794fc3" /><Relationship Type="http://schemas.openxmlformats.org/officeDocument/2006/relationships/slide" Target="/ppt/slides/slide4.xml" Id="Rbc1622852af74b93" /><Relationship Type="http://schemas.openxmlformats.org/officeDocument/2006/relationships/slide" Target="/ppt/slides/slide5.xml" Id="R156edf6d4aff4ccf" /><Relationship Type="http://schemas.openxmlformats.org/officeDocument/2006/relationships/slide" Target="/ppt/slides/slide6.xml" Id="R17ffa9aec8754cdb" /><Relationship Type="http://schemas.openxmlformats.org/officeDocument/2006/relationships/slide" Target="/ppt/slides/slide7.xml" Id="R8583b63c306d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2dc2a1cf7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be6ef33b4fe1" /><Relationship Type="http://schemas.openxmlformats.org/officeDocument/2006/relationships/theme" Target="/ppt/slideMasters/theme/theme1.xml" Id="Rf03c4e7e79fc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cbe6ef33b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7c935fa8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16f9832bc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30245eb849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decf7570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20482f83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c577cfc3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775c9b9e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7 955 687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26 781 353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26 862 831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Conmec AS, Brobekkveien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NOX AS</a:t>
            </a:r>
          </a:p>
        </p:txBody>
      </p:sp>
    </p:spTree>
  </p:cSld>
  <p:clrMapOvr>
    <a:masterClrMapping xmlns:a="http://schemas.openxmlformats.org/drawingml/2006/main"/>
  </p:clrMapOvr>
</p:sld>
</file>