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351b7e23f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d002f36294ed1"/>
  </p:sldMasterIdLst>
  <p:sldIdLst>
    <p:sldId xmlns:r="http://schemas.openxmlformats.org/officeDocument/2006/relationships" id="256" r:id="R5394a66b5e9d460a"/>
    <p:sldId xmlns:r="http://schemas.openxmlformats.org/officeDocument/2006/relationships" id="257" r:id="Ra64b33d9e0e64f0a"/>
    <p:sldId xmlns:r="http://schemas.openxmlformats.org/officeDocument/2006/relationships" id="258" r:id="Rc481e0a98c794d9b"/>
    <p:sldId xmlns:r="http://schemas.openxmlformats.org/officeDocument/2006/relationships" id="259" r:id="R245d43b805e542ec"/>
    <p:sldId xmlns:r="http://schemas.openxmlformats.org/officeDocument/2006/relationships" id="260" r:id="R28a93380f23e4b19"/>
    <p:sldId xmlns:r="http://schemas.openxmlformats.org/officeDocument/2006/relationships" id="261" r:id="R652ae366d7c34931"/>
    <p:sldId xmlns:r="http://schemas.openxmlformats.org/officeDocument/2006/relationships" id="262" r:id="R37429e295395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d002f36294ed1" /><Relationship Type="http://schemas.openxmlformats.org/officeDocument/2006/relationships/slide" Target="/ppt/slides/slide1.xml" Id="R5394a66b5e9d460a" /><Relationship Type="http://schemas.openxmlformats.org/officeDocument/2006/relationships/slide" Target="/ppt/slides/slide2.xml" Id="Ra64b33d9e0e64f0a" /><Relationship Type="http://schemas.openxmlformats.org/officeDocument/2006/relationships/slide" Target="/ppt/slides/slide3.xml" Id="Rc481e0a98c794d9b" /><Relationship Type="http://schemas.openxmlformats.org/officeDocument/2006/relationships/slide" Target="/ppt/slides/slide4.xml" Id="R245d43b805e542ec" /><Relationship Type="http://schemas.openxmlformats.org/officeDocument/2006/relationships/slide" Target="/ppt/slides/slide5.xml" Id="R28a93380f23e4b19" /><Relationship Type="http://schemas.openxmlformats.org/officeDocument/2006/relationships/slide" Target="/ppt/slides/slide6.xml" Id="R652ae366d7c34931" /><Relationship Type="http://schemas.openxmlformats.org/officeDocument/2006/relationships/slide" Target="/ppt/slides/slide7.xml" Id="R37429e295395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bcdd23d5b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99564c20746a4" /><Relationship Type="http://schemas.openxmlformats.org/officeDocument/2006/relationships/theme" Target="/ppt/slideMasters/theme/theme1.xml" Id="R5b35b469f9ab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99564c207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fb2e6d7ff4f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d09317be2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a89ec202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36fb24174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0bcbfd0de4b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ad917cb35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28b40668e42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MÅLSNES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5 068 044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25 983 743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ODD MÅLSNES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12 43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gom@link-signatur.no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989 043 196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MÅLSNES INVEST AS</a:t>
            </a:r>
          </a:p>
        </p:txBody>
      </p:sp>
    </p:spTree>
  </p:cSld>
  <p:clrMapOvr>
    <a:masterClrMapping xmlns:a="http://schemas.openxmlformats.org/drawingml/2006/main"/>
  </p:clrMapOvr>
</p:sld>
</file>