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7db8b844aa4b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6b664905eb4911"/>
  </p:sldMasterIdLst>
  <p:sldIdLst>
    <p:sldId xmlns:r="http://schemas.openxmlformats.org/officeDocument/2006/relationships" id="256" r:id="Rbc64d8c05a9c41d0"/>
    <p:sldId xmlns:r="http://schemas.openxmlformats.org/officeDocument/2006/relationships" id="257" r:id="R26cbf83d942440dc"/>
    <p:sldId xmlns:r="http://schemas.openxmlformats.org/officeDocument/2006/relationships" id="258" r:id="R6151ca5b87904a5c"/>
    <p:sldId xmlns:r="http://schemas.openxmlformats.org/officeDocument/2006/relationships" id="259" r:id="R1a3c8e22beb74686"/>
    <p:sldId xmlns:r="http://schemas.openxmlformats.org/officeDocument/2006/relationships" id="260" r:id="Rac51f80c402c48ef"/>
    <p:sldId xmlns:r="http://schemas.openxmlformats.org/officeDocument/2006/relationships" id="261" r:id="Rc27a3193999b4f32"/>
    <p:sldId xmlns:r="http://schemas.openxmlformats.org/officeDocument/2006/relationships" id="262" r:id="Rafce7c15859e41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6b664905eb4911" /><Relationship Type="http://schemas.openxmlformats.org/officeDocument/2006/relationships/slide" Target="/ppt/slides/slide1.xml" Id="Rbc64d8c05a9c41d0" /><Relationship Type="http://schemas.openxmlformats.org/officeDocument/2006/relationships/slide" Target="/ppt/slides/slide2.xml" Id="R26cbf83d942440dc" /><Relationship Type="http://schemas.openxmlformats.org/officeDocument/2006/relationships/slide" Target="/ppt/slides/slide3.xml" Id="R6151ca5b87904a5c" /><Relationship Type="http://schemas.openxmlformats.org/officeDocument/2006/relationships/slide" Target="/ppt/slides/slide4.xml" Id="R1a3c8e22beb74686" /><Relationship Type="http://schemas.openxmlformats.org/officeDocument/2006/relationships/slide" Target="/ppt/slides/slide5.xml" Id="Rac51f80c402c48ef" /><Relationship Type="http://schemas.openxmlformats.org/officeDocument/2006/relationships/slide" Target="/ppt/slides/slide6.xml" Id="Rc27a3193999b4f32" /><Relationship Type="http://schemas.openxmlformats.org/officeDocument/2006/relationships/slide" Target="/ppt/slides/slide7.xml" Id="Rafce7c15859e41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eef0fe6d184f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958e4fe5a489f" /><Relationship Type="http://schemas.openxmlformats.org/officeDocument/2006/relationships/theme" Target="/ppt/slideMasters/theme/theme1.xml" Id="R05f1bc9a954343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d958e4fe5a48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dcdf68ff44d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0fe81a2fa4b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95f2604b940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a4b15ea5048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3766fbbca43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020aadf9a46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58558a24843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HABER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HABER HOLDING AS ble etablert [år] og holder til i Løvenstad.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60 525 809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61 003 479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HARLAUGSETER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Holts veg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2006 Løvenstad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989 048 252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HOLDING AS</a:t>
            </a:r>
          </a:p>
        </p:txBody>
      </p:sp>
    </p:spTree>
  </p:cSld>
  <p:clrMapOvr>
    <a:masterClrMapping xmlns:a="http://schemas.openxmlformats.org/drawingml/2006/main"/>
  </p:clrMapOvr>
</p:sld>
</file>