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874923625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bcbe2e3874f11"/>
  </p:sldMasterIdLst>
  <p:sldIdLst>
    <p:sldId xmlns:r="http://schemas.openxmlformats.org/officeDocument/2006/relationships" id="256" r:id="Ra14ed6e287624986"/>
    <p:sldId xmlns:r="http://schemas.openxmlformats.org/officeDocument/2006/relationships" id="257" r:id="Race04a8327eb4f3d"/>
    <p:sldId xmlns:r="http://schemas.openxmlformats.org/officeDocument/2006/relationships" id="258" r:id="R4b7d639f299744f7"/>
    <p:sldId xmlns:r="http://schemas.openxmlformats.org/officeDocument/2006/relationships" id="259" r:id="R676a05af4c0b4016"/>
    <p:sldId xmlns:r="http://schemas.openxmlformats.org/officeDocument/2006/relationships" id="260" r:id="R1ffa9e29be774b65"/>
    <p:sldId xmlns:r="http://schemas.openxmlformats.org/officeDocument/2006/relationships" id="261" r:id="R11524797aa5440af"/>
    <p:sldId xmlns:r="http://schemas.openxmlformats.org/officeDocument/2006/relationships" id="262" r:id="R4262144d2d25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cbe2e3874f11" /><Relationship Type="http://schemas.openxmlformats.org/officeDocument/2006/relationships/slide" Target="/ppt/slides/slide1.xml" Id="Ra14ed6e287624986" /><Relationship Type="http://schemas.openxmlformats.org/officeDocument/2006/relationships/slide" Target="/ppt/slides/slide2.xml" Id="Race04a8327eb4f3d" /><Relationship Type="http://schemas.openxmlformats.org/officeDocument/2006/relationships/slide" Target="/ppt/slides/slide3.xml" Id="R4b7d639f299744f7" /><Relationship Type="http://schemas.openxmlformats.org/officeDocument/2006/relationships/slide" Target="/ppt/slides/slide4.xml" Id="R676a05af4c0b4016" /><Relationship Type="http://schemas.openxmlformats.org/officeDocument/2006/relationships/slide" Target="/ppt/slides/slide5.xml" Id="R1ffa9e29be774b65" /><Relationship Type="http://schemas.openxmlformats.org/officeDocument/2006/relationships/slide" Target="/ppt/slides/slide6.xml" Id="R11524797aa5440af" /><Relationship Type="http://schemas.openxmlformats.org/officeDocument/2006/relationships/slide" Target="/ppt/slides/slide7.xml" Id="R4262144d2d25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e6ea9e993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ff29fe034525" /><Relationship Type="http://schemas.openxmlformats.org/officeDocument/2006/relationships/theme" Target="/ppt/slideMasters/theme/theme1.xml" Id="R1925c17c5eab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bff29fe03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134989d2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b2b8ce19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af6c21a6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7a0b6d36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cd5871d7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8370cd8b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3270d945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