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5daca3b2be45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5cb416cdf84665"/>
  </p:sldMasterIdLst>
  <p:sldIdLst>
    <p:sldId xmlns:r="http://schemas.openxmlformats.org/officeDocument/2006/relationships" id="256" r:id="R48f20d949c284535"/>
    <p:sldId xmlns:r="http://schemas.openxmlformats.org/officeDocument/2006/relationships" id="257" r:id="R50f762cef0114d2c"/>
    <p:sldId xmlns:r="http://schemas.openxmlformats.org/officeDocument/2006/relationships" id="258" r:id="R74f1560be3ec4c09"/>
    <p:sldId xmlns:r="http://schemas.openxmlformats.org/officeDocument/2006/relationships" id="259" r:id="R38418714ec384610"/>
    <p:sldId xmlns:r="http://schemas.openxmlformats.org/officeDocument/2006/relationships" id="260" r:id="Ra39d45b778d74738"/>
    <p:sldId xmlns:r="http://schemas.openxmlformats.org/officeDocument/2006/relationships" id="261" r:id="Rb487c16df9624c47"/>
    <p:sldId xmlns:r="http://schemas.openxmlformats.org/officeDocument/2006/relationships" id="262" r:id="Ra3165c0725e548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5cb416cdf84665" /><Relationship Type="http://schemas.openxmlformats.org/officeDocument/2006/relationships/slide" Target="/ppt/slides/slide1.xml" Id="R48f20d949c284535" /><Relationship Type="http://schemas.openxmlformats.org/officeDocument/2006/relationships/slide" Target="/ppt/slides/slide2.xml" Id="R50f762cef0114d2c" /><Relationship Type="http://schemas.openxmlformats.org/officeDocument/2006/relationships/slide" Target="/ppt/slides/slide3.xml" Id="R74f1560be3ec4c09" /><Relationship Type="http://schemas.openxmlformats.org/officeDocument/2006/relationships/slide" Target="/ppt/slides/slide4.xml" Id="R38418714ec384610" /><Relationship Type="http://schemas.openxmlformats.org/officeDocument/2006/relationships/slide" Target="/ppt/slides/slide5.xml" Id="Ra39d45b778d74738" /><Relationship Type="http://schemas.openxmlformats.org/officeDocument/2006/relationships/slide" Target="/ppt/slides/slide6.xml" Id="Rb487c16df9624c47" /><Relationship Type="http://schemas.openxmlformats.org/officeDocument/2006/relationships/slide" Target="/ppt/slides/slide7.xml" Id="Ra3165c0725e548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b4cac02f404e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3870c6e304601" /><Relationship Type="http://schemas.openxmlformats.org/officeDocument/2006/relationships/theme" Target="/ppt/slideMasters/theme/theme1.xml" Id="Ra0dbb840d90945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13870c6e3046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8cb00de994c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dcfefa9104f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53502d2c24c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0b883b09c4d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acc9abbfa43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f1b177ac443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d75daba964e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BRAMOR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BRAMOR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−600 830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30 697 858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46 570 009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48 205 587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MORTEN OLGAR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MORTEN OLGAR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Bygdøynesveien 21C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72 92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989 049 127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BRAMOR AS</a:t>
            </a:r>
          </a:p>
        </p:txBody>
      </p:sp>
    </p:spTree>
  </p:cSld>
  <p:clrMapOvr>
    <a:masterClrMapping xmlns:a="http://schemas.openxmlformats.org/drawingml/2006/main"/>
  </p:clrMapOvr>
</p:sld>
</file>