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10750ec66642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6f70ec85674dec"/>
  </p:sldMasterIdLst>
  <p:sldIdLst>
    <p:sldId xmlns:r="http://schemas.openxmlformats.org/officeDocument/2006/relationships" id="256" r:id="R11c7a3287b964625"/>
    <p:sldId xmlns:r="http://schemas.openxmlformats.org/officeDocument/2006/relationships" id="257" r:id="R4c4e82d2b8bf4c3e"/>
    <p:sldId xmlns:r="http://schemas.openxmlformats.org/officeDocument/2006/relationships" id="258" r:id="R6b3f3296a5b643a7"/>
    <p:sldId xmlns:r="http://schemas.openxmlformats.org/officeDocument/2006/relationships" id="259" r:id="R6030a882d46843e0"/>
    <p:sldId xmlns:r="http://schemas.openxmlformats.org/officeDocument/2006/relationships" id="260" r:id="R42b5c772f2544a9e"/>
    <p:sldId xmlns:r="http://schemas.openxmlformats.org/officeDocument/2006/relationships" id="261" r:id="Rd219f174c6e74fdd"/>
    <p:sldId xmlns:r="http://schemas.openxmlformats.org/officeDocument/2006/relationships" id="262" r:id="R9c6b3e8f0e9d4d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6f70ec85674dec" /><Relationship Type="http://schemas.openxmlformats.org/officeDocument/2006/relationships/slide" Target="/ppt/slides/slide1.xml" Id="R11c7a3287b964625" /><Relationship Type="http://schemas.openxmlformats.org/officeDocument/2006/relationships/slide" Target="/ppt/slides/slide2.xml" Id="R4c4e82d2b8bf4c3e" /><Relationship Type="http://schemas.openxmlformats.org/officeDocument/2006/relationships/slide" Target="/ppt/slides/slide3.xml" Id="R6b3f3296a5b643a7" /><Relationship Type="http://schemas.openxmlformats.org/officeDocument/2006/relationships/slide" Target="/ppt/slides/slide4.xml" Id="R6030a882d46843e0" /><Relationship Type="http://schemas.openxmlformats.org/officeDocument/2006/relationships/slide" Target="/ppt/slides/slide5.xml" Id="R42b5c772f2544a9e" /><Relationship Type="http://schemas.openxmlformats.org/officeDocument/2006/relationships/slide" Target="/ppt/slides/slide6.xml" Id="Rd219f174c6e74fdd" /><Relationship Type="http://schemas.openxmlformats.org/officeDocument/2006/relationships/slide" Target="/ppt/slides/slide7.xml" Id="R9c6b3e8f0e9d4d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b29b40112d49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02f0b99ff428f" /><Relationship Type="http://schemas.openxmlformats.org/officeDocument/2006/relationships/theme" Target="/ppt/slideMasters/theme/theme1.xml" Id="Rd609c5812cdc4a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d02f0b99ff42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032d7ef674b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2323e069545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4b2d3ff5247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01a8b31f04d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a41ea293843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6654c2fb14d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6ea9761a843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SELVIK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−130 292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3 769 148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48 131 793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53 375 935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BSJ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KSJ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Bruksenhetsnummer H0502, Langebruvegen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989 049 518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SELVIK AS</a:t>
            </a:r>
          </a:p>
        </p:txBody>
      </p:sp>
    </p:spTree>
  </p:cSld>
  <p:clrMapOvr>
    <a:masterClrMapping xmlns:a="http://schemas.openxmlformats.org/drawingml/2006/main"/>
  </p:clrMapOvr>
</p:sld>
</file>