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9ea29f34c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32e8dcffc4a51"/>
  </p:sldMasterIdLst>
  <p:sldIdLst>
    <p:sldId xmlns:r="http://schemas.openxmlformats.org/officeDocument/2006/relationships" id="256" r:id="R43cf5201a83e4951"/>
    <p:sldId xmlns:r="http://schemas.openxmlformats.org/officeDocument/2006/relationships" id="257" r:id="Rd8191eed8ecc4a6e"/>
    <p:sldId xmlns:r="http://schemas.openxmlformats.org/officeDocument/2006/relationships" id="258" r:id="R4fc78c082e464798"/>
    <p:sldId xmlns:r="http://schemas.openxmlformats.org/officeDocument/2006/relationships" id="259" r:id="Rf5ea1e1640f1400e"/>
    <p:sldId xmlns:r="http://schemas.openxmlformats.org/officeDocument/2006/relationships" id="260" r:id="Ra148bde1e6514016"/>
    <p:sldId xmlns:r="http://schemas.openxmlformats.org/officeDocument/2006/relationships" id="261" r:id="Rbb91dad761c443f4"/>
    <p:sldId xmlns:r="http://schemas.openxmlformats.org/officeDocument/2006/relationships" id="262" r:id="R447e23f35bba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32e8dcffc4a51" /><Relationship Type="http://schemas.openxmlformats.org/officeDocument/2006/relationships/slide" Target="/ppt/slides/slide1.xml" Id="R43cf5201a83e4951" /><Relationship Type="http://schemas.openxmlformats.org/officeDocument/2006/relationships/slide" Target="/ppt/slides/slide2.xml" Id="Rd8191eed8ecc4a6e" /><Relationship Type="http://schemas.openxmlformats.org/officeDocument/2006/relationships/slide" Target="/ppt/slides/slide3.xml" Id="R4fc78c082e464798" /><Relationship Type="http://schemas.openxmlformats.org/officeDocument/2006/relationships/slide" Target="/ppt/slides/slide4.xml" Id="Rf5ea1e1640f1400e" /><Relationship Type="http://schemas.openxmlformats.org/officeDocument/2006/relationships/slide" Target="/ppt/slides/slide5.xml" Id="Ra148bde1e6514016" /><Relationship Type="http://schemas.openxmlformats.org/officeDocument/2006/relationships/slide" Target="/ppt/slides/slide6.xml" Id="Rbb91dad761c443f4" /><Relationship Type="http://schemas.openxmlformats.org/officeDocument/2006/relationships/slide" Target="/ppt/slides/slide7.xml" Id="R447e23f35bba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3213fa027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9318f995d4f35" /><Relationship Type="http://schemas.openxmlformats.org/officeDocument/2006/relationships/theme" Target="/ppt/slideMasters/theme/theme1.xml" Id="Redaa22fdd570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9318f995d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e97914ac1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02fb416b7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b10d12bb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d2602fefa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653e26d5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dfc0b83ca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25b35d264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−3 413 617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16 782 153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346 522 084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414 269 019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DYBVAD-ROLL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Tidemands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post@hvaminvest.no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