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5f9cfa626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42f634d7346eb"/>
  </p:sldMasterIdLst>
  <p:sldIdLst>
    <p:sldId xmlns:r="http://schemas.openxmlformats.org/officeDocument/2006/relationships" id="256" r:id="R76ee9c2dda504aef"/>
    <p:sldId xmlns:r="http://schemas.openxmlformats.org/officeDocument/2006/relationships" id="257" r:id="Rc60ae9c1326a4d1e"/>
    <p:sldId xmlns:r="http://schemas.openxmlformats.org/officeDocument/2006/relationships" id="258" r:id="R32a27b12045e4c76"/>
    <p:sldId xmlns:r="http://schemas.openxmlformats.org/officeDocument/2006/relationships" id="259" r:id="R9d7e7f9d748b4c54"/>
    <p:sldId xmlns:r="http://schemas.openxmlformats.org/officeDocument/2006/relationships" id="260" r:id="R946a64da818842c1"/>
    <p:sldId xmlns:r="http://schemas.openxmlformats.org/officeDocument/2006/relationships" id="261" r:id="Rc62c576c67c14600"/>
    <p:sldId xmlns:r="http://schemas.openxmlformats.org/officeDocument/2006/relationships" id="262" r:id="R68cb0cb3a05b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42f634d7346eb" /><Relationship Type="http://schemas.openxmlformats.org/officeDocument/2006/relationships/slide" Target="/ppt/slides/slide1.xml" Id="R76ee9c2dda504aef" /><Relationship Type="http://schemas.openxmlformats.org/officeDocument/2006/relationships/slide" Target="/ppt/slides/slide2.xml" Id="Rc60ae9c1326a4d1e" /><Relationship Type="http://schemas.openxmlformats.org/officeDocument/2006/relationships/slide" Target="/ppt/slides/slide3.xml" Id="R32a27b12045e4c76" /><Relationship Type="http://schemas.openxmlformats.org/officeDocument/2006/relationships/slide" Target="/ppt/slides/slide4.xml" Id="R9d7e7f9d748b4c54" /><Relationship Type="http://schemas.openxmlformats.org/officeDocument/2006/relationships/slide" Target="/ppt/slides/slide5.xml" Id="R946a64da818842c1" /><Relationship Type="http://schemas.openxmlformats.org/officeDocument/2006/relationships/slide" Target="/ppt/slides/slide6.xml" Id="Rc62c576c67c14600" /><Relationship Type="http://schemas.openxmlformats.org/officeDocument/2006/relationships/slide" Target="/ppt/slides/slide7.xml" Id="R68cb0cb3a05b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c81691bb9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b23d2d14428d" /><Relationship Type="http://schemas.openxmlformats.org/officeDocument/2006/relationships/theme" Target="/ppt/slideMasters/theme/theme1.xml" Id="R8f3bab71af0b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0b23d2d14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14cb7675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8880837a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51d996ef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8d0db6799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f5234c9f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3b0aad5d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593c9571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