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b1c5a811c040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90498b0c034f3f"/>
  </p:sldMasterIdLst>
  <p:sldIdLst>
    <p:sldId xmlns:r="http://schemas.openxmlformats.org/officeDocument/2006/relationships" id="256" r:id="R2ec7fa9e7125447a"/>
    <p:sldId xmlns:r="http://schemas.openxmlformats.org/officeDocument/2006/relationships" id="257" r:id="Rcb052563b8614726"/>
    <p:sldId xmlns:r="http://schemas.openxmlformats.org/officeDocument/2006/relationships" id="258" r:id="R809db0559b764609"/>
    <p:sldId xmlns:r="http://schemas.openxmlformats.org/officeDocument/2006/relationships" id="259" r:id="R2211172e64454686"/>
    <p:sldId xmlns:r="http://schemas.openxmlformats.org/officeDocument/2006/relationships" id="260" r:id="R23b44eca5e20486e"/>
    <p:sldId xmlns:r="http://schemas.openxmlformats.org/officeDocument/2006/relationships" id="261" r:id="Rae6925c500684b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90498b0c034f3f" /><Relationship Type="http://schemas.openxmlformats.org/officeDocument/2006/relationships/slide" Target="/ppt/slides/slide1.xml" Id="R2ec7fa9e7125447a" /><Relationship Type="http://schemas.openxmlformats.org/officeDocument/2006/relationships/slide" Target="/ppt/slides/slide2.xml" Id="Rcb052563b8614726" /><Relationship Type="http://schemas.openxmlformats.org/officeDocument/2006/relationships/slide" Target="/ppt/slides/slide3.xml" Id="R809db0559b764609" /><Relationship Type="http://schemas.openxmlformats.org/officeDocument/2006/relationships/slide" Target="/ppt/slides/slide4.xml" Id="R2211172e64454686" /><Relationship Type="http://schemas.openxmlformats.org/officeDocument/2006/relationships/slide" Target="/ppt/slides/slide5.xml" Id="R23b44eca5e20486e" /><Relationship Type="http://schemas.openxmlformats.org/officeDocument/2006/relationships/slide" Target="/ppt/slides/slide6.xml" Id="Rae6925c500684b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992ea3e47045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9fbcda8e045d4" /><Relationship Type="http://schemas.openxmlformats.org/officeDocument/2006/relationships/theme" Target="/ppt/slideMasters/theme/theme1.xml" Id="R9ee6508378f646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f9fbcda8e045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a37b069dc4a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7ca26a0f340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1fec39ced45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2f524477041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3d6bb20ff47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3bf974ad64c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Glørstad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7240 Hitra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989 052 012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