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3a2d6f99443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9f619f6e04763"/>
  </p:sldMasterIdLst>
  <p:sldIdLst>
    <p:sldId xmlns:r="http://schemas.openxmlformats.org/officeDocument/2006/relationships" id="256" r:id="R56f9edbbc4364c66"/>
    <p:sldId xmlns:r="http://schemas.openxmlformats.org/officeDocument/2006/relationships" id="257" r:id="R190052cf29fd4690"/>
    <p:sldId xmlns:r="http://schemas.openxmlformats.org/officeDocument/2006/relationships" id="258" r:id="Rf95b142c8d634832"/>
    <p:sldId xmlns:r="http://schemas.openxmlformats.org/officeDocument/2006/relationships" id="259" r:id="Rd1400941b68f4779"/>
    <p:sldId xmlns:r="http://schemas.openxmlformats.org/officeDocument/2006/relationships" id="260" r:id="R8572f6a5e0ad4ae7"/>
    <p:sldId xmlns:r="http://schemas.openxmlformats.org/officeDocument/2006/relationships" id="261" r:id="R504f99b84d9749b1"/>
    <p:sldId xmlns:r="http://schemas.openxmlformats.org/officeDocument/2006/relationships" id="262" r:id="R39a99dd3df584b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9f619f6e04763" /><Relationship Type="http://schemas.openxmlformats.org/officeDocument/2006/relationships/slide" Target="/ppt/slides/slide1.xml" Id="R56f9edbbc4364c66" /><Relationship Type="http://schemas.openxmlformats.org/officeDocument/2006/relationships/slide" Target="/ppt/slides/slide2.xml" Id="R190052cf29fd4690" /><Relationship Type="http://schemas.openxmlformats.org/officeDocument/2006/relationships/slide" Target="/ppt/slides/slide3.xml" Id="Rf95b142c8d634832" /><Relationship Type="http://schemas.openxmlformats.org/officeDocument/2006/relationships/slide" Target="/ppt/slides/slide4.xml" Id="Rd1400941b68f4779" /><Relationship Type="http://schemas.openxmlformats.org/officeDocument/2006/relationships/slide" Target="/ppt/slides/slide5.xml" Id="R8572f6a5e0ad4ae7" /><Relationship Type="http://schemas.openxmlformats.org/officeDocument/2006/relationships/slide" Target="/ppt/slides/slide6.xml" Id="R504f99b84d9749b1" /><Relationship Type="http://schemas.openxmlformats.org/officeDocument/2006/relationships/slide" Target="/ppt/slides/slide7.xml" Id="R39a99dd3df584b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cef4c1c56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5291389384049" /><Relationship Type="http://schemas.openxmlformats.org/officeDocument/2006/relationships/theme" Target="/ppt/slideMasters/theme/theme1.xml" Id="R85e39464880e49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529138938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29a3ce7ea44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af78736ad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8a37000cd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92fe51e5b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909677ff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fdc30689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621216270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KRISTIAL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3 878 734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DALSBØ ANTONSEN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ANSGAR ANTONSEN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