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4f3ea5e3c4b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3a27e663144f3"/>
  </p:sldMasterIdLst>
  <p:sldIdLst>
    <p:sldId xmlns:r="http://schemas.openxmlformats.org/officeDocument/2006/relationships" id="256" r:id="R4ace0a73cca349f1"/>
    <p:sldId xmlns:r="http://schemas.openxmlformats.org/officeDocument/2006/relationships" id="257" r:id="Ra322bf2b797546a5"/>
    <p:sldId xmlns:r="http://schemas.openxmlformats.org/officeDocument/2006/relationships" id="258" r:id="Reecdcdd5749247a2"/>
    <p:sldId xmlns:r="http://schemas.openxmlformats.org/officeDocument/2006/relationships" id="259" r:id="R3b90ad75a48a4c8d"/>
    <p:sldId xmlns:r="http://schemas.openxmlformats.org/officeDocument/2006/relationships" id="260" r:id="Rd766b98cc7b24c79"/>
    <p:sldId xmlns:r="http://schemas.openxmlformats.org/officeDocument/2006/relationships" id="261" r:id="R9c65db7f03a34a99"/>
    <p:sldId xmlns:r="http://schemas.openxmlformats.org/officeDocument/2006/relationships" id="262" r:id="Rd44c390c05a5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3a27e663144f3" /><Relationship Type="http://schemas.openxmlformats.org/officeDocument/2006/relationships/slide" Target="/ppt/slides/slide1.xml" Id="R4ace0a73cca349f1" /><Relationship Type="http://schemas.openxmlformats.org/officeDocument/2006/relationships/slide" Target="/ppt/slides/slide2.xml" Id="Ra322bf2b797546a5" /><Relationship Type="http://schemas.openxmlformats.org/officeDocument/2006/relationships/slide" Target="/ppt/slides/slide3.xml" Id="Reecdcdd5749247a2" /><Relationship Type="http://schemas.openxmlformats.org/officeDocument/2006/relationships/slide" Target="/ppt/slides/slide4.xml" Id="R3b90ad75a48a4c8d" /><Relationship Type="http://schemas.openxmlformats.org/officeDocument/2006/relationships/slide" Target="/ppt/slides/slide5.xml" Id="Rd766b98cc7b24c79" /><Relationship Type="http://schemas.openxmlformats.org/officeDocument/2006/relationships/slide" Target="/ppt/slides/slide6.xml" Id="R9c65db7f03a34a99" /><Relationship Type="http://schemas.openxmlformats.org/officeDocument/2006/relationships/slide" Target="/ppt/slides/slide7.xml" Id="Rd44c390c05a5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454532edc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3db06f6c6420d" /><Relationship Type="http://schemas.openxmlformats.org/officeDocument/2006/relationships/theme" Target="/ppt/slideMasters/theme/theme1.xml" Id="R095273ff8c3d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3db06f6c642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5b3af3fbb45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05c8f8d7442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2095574434a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2b06c78d7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e644e2e9d48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ee015076b45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9e9a5da494b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VIBRU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VIBRU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6 827 148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6 829 630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BRUGAARD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Gunhild Brugaard, Snargangen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VIBRU AS</a:t>
            </a:r>
          </a:p>
        </p:txBody>
      </p:sp>
    </p:spTree>
  </p:cSld>
  <p:clrMapOvr>
    <a:masterClrMapping xmlns:a="http://schemas.openxmlformats.org/drawingml/2006/main"/>
  </p:clrMapOvr>
</p:sld>
</file>