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be35e0a2b142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ae5fd55df34602"/>
  </p:sldMasterIdLst>
  <p:sldIdLst>
    <p:sldId xmlns:r="http://schemas.openxmlformats.org/officeDocument/2006/relationships" id="256" r:id="R579871347b7d40a2"/>
    <p:sldId xmlns:r="http://schemas.openxmlformats.org/officeDocument/2006/relationships" id="257" r:id="R09c24b34fd314030"/>
    <p:sldId xmlns:r="http://schemas.openxmlformats.org/officeDocument/2006/relationships" id="258" r:id="R54ae81dfead543a8"/>
    <p:sldId xmlns:r="http://schemas.openxmlformats.org/officeDocument/2006/relationships" id="259" r:id="Rd684282044ea459f"/>
    <p:sldId xmlns:r="http://schemas.openxmlformats.org/officeDocument/2006/relationships" id="260" r:id="R55decf4371c84253"/>
    <p:sldId xmlns:r="http://schemas.openxmlformats.org/officeDocument/2006/relationships" id="261" r:id="Rf4b8287811454fe0"/>
    <p:sldId xmlns:r="http://schemas.openxmlformats.org/officeDocument/2006/relationships" id="262" r:id="Rfb7eb021878f40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ae5fd55df34602" /><Relationship Type="http://schemas.openxmlformats.org/officeDocument/2006/relationships/slide" Target="/ppt/slides/slide1.xml" Id="R579871347b7d40a2" /><Relationship Type="http://schemas.openxmlformats.org/officeDocument/2006/relationships/slide" Target="/ppt/slides/slide2.xml" Id="R09c24b34fd314030" /><Relationship Type="http://schemas.openxmlformats.org/officeDocument/2006/relationships/slide" Target="/ppt/slides/slide3.xml" Id="R54ae81dfead543a8" /><Relationship Type="http://schemas.openxmlformats.org/officeDocument/2006/relationships/slide" Target="/ppt/slides/slide4.xml" Id="Rd684282044ea459f" /><Relationship Type="http://schemas.openxmlformats.org/officeDocument/2006/relationships/slide" Target="/ppt/slides/slide5.xml" Id="R55decf4371c84253" /><Relationship Type="http://schemas.openxmlformats.org/officeDocument/2006/relationships/slide" Target="/ppt/slides/slide6.xml" Id="Rf4b8287811454fe0" /><Relationship Type="http://schemas.openxmlformats.org/officeDocument/2006/relationships/slide" Target="/ppt/slides/slide7.xml" Id="Rfb7eb021878f40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43310ef6af42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0529a8c9b4049" /><Relationship Type="http://schemas.openxmlformats.org/officeDocument/2006/relationships/theme" Target="/ppt/slideMasters/theme/theme1.xml" Id="R0c5fe5c82c574d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d0529a8c9b40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8566012b848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616b28cfef41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1d0c43d784a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407bb946643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c56627307a4c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ef4e53a71441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6cffebc104c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ERIKSAKS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ERIKSAKS INVEST AS ble etablert [år] og holder til i Steinkjer.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−944 977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20 485 216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83 897 882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89 755 191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SAKSHAUG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Bogavegen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7725 Steinkjer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erik@sakshaug.as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989 053 116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ERIKSAKS INVEST AS</a:t>
            </a:r>
          </a:p>
        </p:txBody>
      </p:sp>
    </p:spTree>
  </p:cSld>
  <p:clrMapOvr>
    <a:masterClrMapping xmlns:a="http://schemas.openxmlformats.org/drawingml/2006/main"/>
  </p:clrMapOvr>
</p:sld>
</file>