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5824e4a6de42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223c04f8540d1"/>
  </p:sldMasterIdLst>
  <p:sldIdLst>
    <p:sldId xmlns:r="http://schemas.openxmlformats.org/officeDocument/2006/relationships" id="256" r:id="R4ba8662f7f154a8a"/>
    <p:sldId xmlns:r="http://schemas.openxmlformats.org/officeDocument/2006/relationships" id="257" r:id="Re018b66454754cc4"/>
    <p:sldId xmlns:r="http://schemas.openxmlformats.org/officeDocument/2006/relationships" id="258" r:id="R338e6610657446f9"/>
    <p:sldId xmlns:r="http://schemas.openxmlformats.org/officeDocument/2006/relationships" id="259" r:id="R19d1433df3214c0b"/>
    <p:sldId xmlns:r="http://schemas.openxmlformats.org/officeDocument/2006/relationships" id="260" r:id="R074d64c49c204e57"/>
    <p:sldId xmlns:r="http://schemas.openxmlformats.org/officeDocument/2006/relationships" id="261" r:id="Rf971816fa6ee44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223c04f8540d1" /><Relationship Type="http://schemas.openxmlformats.org/officeDocument/2006/relationships/slide" Target="/ppt/slides/slide1.xml" Id="R4ba8662f7f154a8a" /><Relationship Type="http://schemas.openxmlformats.org/officeDocument/2006/relationships/slide" Target="/ppt/slides/slide2.xml" Id="Re018b66454754cc4" /><Relationship Type="http://schemas.openxmlformats.org/officeDocument/2006/relationships/slide" Target="/ppt/slides/slide3.xml" Id="R338e6610657446f9" /><Relationship Type="http://schemas.openxmlformats.org/officeDocument/2006/relationships/slide" Target="/ppt/slides/slide4.xml" Id="R19d1433df3214c0b" /><Relationship Type="http://schemas.openxmlformats.org/officeDocument/2006/relationships/slide" Target="/ppt/slides/slide5.xml" Id="R074d64c49c204e57" /><Relationship Type="http://schemas.openxmlformats.org/officeDocument/2006/relationships/slide" Target="/ppt/slides/slide6.xml" Id="Rf971816fa6ee44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0afded40a46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595f339534931" /><Relationship Type="http://schemas.openxmlformats.org/officeDocument/2006/relationships/theme" Target="/ppt/slideMasters/theme/theme1.xml" Id="R39843cbd38be46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3595f3395349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d6f7513b340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1594d91cd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d1f0f0b9e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56b0bbf5041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6aaa88c604d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421a26fd241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