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5708a28a87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81abbbc6e343ae"/>
  </p:sldMasterIdLst>
  <p:sldIdLst>
    <p:sldId xmlns:r="http://schemas.openxmlformats.org/officeDocument/2006/relationships" id="256" r:id="Re213099f01d94191"/>
    <p:sldId xmlns:r="http://schemas.openxmlformats.org/officeDocument/2006/relationships" id="257" r:id="R65b8700887e54800"/>
    <p:sldId xmlns:r="http://schemas.openxmlformats.org/officeDocument/2006/relationships" id="258" r:id="R0a2b69cc40564ba9"/>
    <p:sldId xmlns:r="http://schemas.openxmlformats.org/officeDocument/2006/relationships" id="259" r:id="R4a0f99ce99ad4b5b"/>
    <p:sldId xmlns:r="http://schemas.openxmlformats.org/officeDocument/2006/relationships" id="260" r:id="Ra259b414f9b24673"/>
    <p:sldId xmlns:r="http://schemas.openxmlformats.org/officeDocument/2006/relationships" id="261" r:id="Rf9b1b161f16b4fd3"/>
    <p:sldId xmlns:r="http://schemas.openxmlformats.org/officeDocument/2006/relationships" id="262" r:id="Rc5ed6b113ce94c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1abbbc6e343ae" /><Relationship Type="http://schemas.openxmlformats.org/officeDocument/2006/relationships/slide" Target="/ppt/slides/slide1.xml" Id="Re213099f01d94191" /><Relationship Type="http://schemas.openxmlformats.org/officeDocument/2006/relationships/slide" Target="/ppt/slides/slide2.xml" Id="R65b8700887e54800" /><Relationship Type="http://schemas.openxmlformats.org/officeDocument/2006/relationships/slide" Target="/ppt/slides/slide3.xml" Id="R0a2b69cc40564ba9" /><Relationship Type="http://schemas.openxmlformats.org/officeDocument/2006/relationships/slide" Target="/ppt/slides/slide4.xml" Id="R4a0f99ce99ad4b5b" /><Relationship Type="http://schemas.openxmlformats.org/officeDocument/2006/relationships/slide" Target="/ppt/slides/slide5.xml" Id="Ra259b414f9b24673" /><Relationship Type="http://schemas.openxmlformats.org/officeDocument/2006/relationships/slide" Target="/ppt/slides/slide6.xml" Id="Rf9b1b161f16b4fd3" /><Relationship Type="http://schemas.openxmlformats.org/officeDocument/2006/relationships/slide" Target="/ppt/slides/slide7.xml" Id="Rc5ed6b113ce94c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555850e1547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e203ef1a842fa" /><Relationship Type="http://schemas.openxmlformats.org/officeDocument/2006/relationships/theme" Target="/ppt/slideMasters/theme/theme1.xml" Id="Rec8ba7cf4e3443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5e203ef1a8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271c436d2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6059bc8c7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96ad082d148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2a4bec348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bb03a658c4b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eced5ddec42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a3d93a231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9 765 944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10 770 239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