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fe0cdd8d5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b2ce5a2ad4a1e"/>
  </p:sldMasterIdLst>
  <p:sldIdLst>
    <p:sldId xmlns:r="http://schemas.openxmlformats.org/officeDocument/2006/relationships" id="256" r:id="Rb40b9b75340a4bd9"/>
    <p:sldId xmlns:r="http://schemas.openxmlformats.org/officeDocument/2006/relationships" id="257" r:id="Re9e55ca9a8244bc9"/>
    <p:sldId xmlns:r="http://schemas.openxmlformats.org/officeDocument/2006/relationships" id="258" r:id="Refe625b1f90c44ee"/>
    <p:sldId xmlns:r="http://schemas.openxmlformats.org/officeDocument/2006/relationships" id="259" r:id="R6146019ec33d4b36"/>
    <p:sldId xmlns:r="http://schemas.openxmlformats.org/officeDocument/2006/relationships" id="260" r:id="Rad9d65d0d8644bd7"/>
    <p:sldId xmlns:r="http://schemas.openxmlformats.org/officeDocument/2006/relationships" id="261" r:id="R1a70ac643ca9423f"/>
    <p:sldId xmlns:r="http://schemas.openxmlformats.org/officeDocument/2006/relationships" id="262" r:id="Rbdb1a783f79b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b2ce5a2ad4a1e" /><Relationship Type="http://schemas.openxmlformats.org/officeDocument/2006/relationships/slide" Target="/ppt/slides/slide1.xml" Id="Rb40b9b75340a4bd9" /><Relationship Type="http://schemas.openxmlformats.org/officeDocument/2006/relationships/slide" Target="/ppt/slides/slide2.xml" Id="Re9e55ca9a8244bc9" /><Relationship Type="http://schemas.openxmlformats.org/officeDocument/2006/relationships/slide" Target="/ppt/slides/slide3.xml" Id="Refe625b1f90c44ee" /><Relationship Type="http://schemas.openxmlformats.org/officeDocument/2006/relationships/slide" Target="/ppt/slides/slide4.xml" Id="R6146019ec33d4b36" /><Relationship Type="http://schemas.openxmlformats.org/officeDocument/2006/relationships/slide" Target="/ppt/slides/slide5.xml" Id="Rad9d65d0d8644bd7" /><Relationship Type="http://schemas.openxmlformats.org/officeDocument/2006/relationships/slide" Target="/ppt/slides/slide6.xml" Id="R1a70ac643ca9423f" /><Relationship Type="http://schemas.openxmlformats.org/officeDocument/2006/relationships/slide" Target="/ppt/slides/slide7.xml" Id="Rbdb1a783f79b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5eb366b3e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278fe6294a1a" /><Relationship Type="http://schemas.openxmlformats.org/officeDocument/2006/relationships/theme" Target="/ppt/slideMasters/theme/theme1.xml" Id="R047bc07b4141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8278fe629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c0fb7cea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338d1448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0f1c5e8c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fe5b0dcc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1778d179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defb0d38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b7001be2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