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581292a74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5a58211aa45f6"/>
  </p:sldMasterIdLst>
  <p:sldIdLst>
    <p:sldId xmlns:r="http://schemas.openxmlformats.org/officeDocument/2006/relationships" id="256" r:id="Ra55e5b9fed0f4a1a"/>
    <p:sldId xmlns:r="http://schemas.openxmlformats.org/officeDocument/2006/relationships" id="257" r:id="R1b02ff80c50e4346"/>
    <p:sldId xmlns:r="http://schemas.openxmlformats.org/officeDocument/2006/relationships" id="258" r:id="R5744661fa9ef4b70"/>
    <p:sldId xmlns:r="http://schemas.openxmlformats.org/officeDocument/2006/relationships" id="259" r:id="R68eee5daa80c4892"/>
    <p:sldId xmlns:r="http://schemas.openxmlformats.org/officeDocument/2006/relationships" id="260" r:id="R97e5492b43df46ec"/>
    <p:sldId xmlns:r="http://schemas.openxmlformats.org/officeDocument/2006/relationships" id="261" r:id="R29b73abbf03a4221"/>
    <p:sldId xmlns:r="http://schemas.openxmlformats.org/officeDocument/2006/relationships" id="262" r:id="R248dc62a4c74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5a58211aa45f6" /><Relationship Type="http://schemas.openxmlformats.org/officeDocument/2006/relationships/slide" Target="/ppt/slides/slide1.xml" Id="Ra55e5b9fed0f4a1a" /><Relationship Type="http://schemas.openxmlformats.org/officeDocument/2006/relationships/slide" Target="/ppt/slides/slide2.xml" Id="R1b02ff80c50e4346" /><Relationship Type="http://schemas.openxmlformats.org/officeDocument/2006/relationships/slide" Target="/ppt/slides/slide3.xml" Id="R5744661fa9ef4b70" /><Relationship Type="http://schemas.openxmlformats.org/officeDocument/2006/relationships/slide" Target="/ppt/slides/slide4.xml" Id="R68eee5daa80c4892" /><Relationship Type="http://schemas.openxmlformats.org/officeDocument/2006/relationships/slide" Target="/ppt/slides/slide5.xml" Id="R97e5492b43df46ec" /><Relationship Type="http://schemas.openxmlformats.org/officeDocument/2006/relationships/slide" Target="/ppt/slides/slide6.xml" Id="R29b73abbf03a4221" /><Relationship Type="http://schemas.openxmlformats.org/officeDocument/2006/relationships/slide" Target="/ppt/slides/slide7.xml" Id="R248dc62a4c74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03a93e028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9f7e5b67402c" /><Relationship Type="http://schemas.openxmlformats.org/officeDocument/2006/relationships/theme" Target="/ppt/slideMasters/theme/theme1.xml" Id="Ra7476d9df65f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09f7e5b67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0b2afcc1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96bbacf4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55b2a36e6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2ed29c6c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abd733c3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e28559e43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2e086dcc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HELGE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