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e6726166f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f13461adf4e23"/>
  </p:sldMasterIdLst>
  <p:sldIdLst>
    <p:sldId xmlns:r="http://schemas.openxmlformats.org/officeDocument/2006/relationships" id="256" r:id="Rf6ac1c90d63045e5"/>
    <p:sldId xmlns:r="http://schemas.openxmlformats.org/officeDocument/2006/relationships" id="257" r:id="R97344c53b9f64fa9"/>
    <p:sldId xmlns:r="http://schemas.openxmlformats.org/officeDocument/2006/relationships" id="258" r:id="R7af22b5ee2424b95"/>
    <p:sldId xmlns:r="http://schemas.openxmlformats.org/officeDocument/2006/relationships" id="259" r:id="R6d8bb2d3a89844b8"/>
    <p:sldId xmlns:r="http://schemas.openxmlformats.org/officeDocument/2006/relationships" id="260" r:id="R0cc1b38ffdf24cdc"/>
    <p:sldId xmlns:r="http://schemas.openxmlformats.org/officeDocument/2006/relationships" id="261" r:id="R5c40be6732b9472a"/>
    <p:sldId xmlns:r="http://schemas.openxmlformats.org/officeDocument/2006/relationships" id="262" r:id="R08f501dac3dc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f13461adf4e23" /><Relationship Type="http://schemas.openxmlformats.org/officeDocument/2006/relationships/slide" Target="/ppt/slides/slide1.xml" Id="Rf6ac1c90d63045e5" /><Relationship Type="http://schemas.openxmlformats.org/officeDocument/2006/relationships/slide" Target="/ppt/slides/slide2.xml" Id="R97344c53b9f64fa9" /><Relationship Type="http://schemas.openxmlformats.org/officeDocument/2006/relationships/slide" Target="/ppt/slides/slide3.xml" Id="R7af22b5ee2424b95" /><Relationship Type="http://schemas.openxmlformats.org/officeDocument/2006/relationships/slide" Target="/ppt/slides/slide4.xml" Id="R6d8bb2d3a89844b8" /><Relationship Type="http://schemas.openxmlformats.org/officeDocument/2006/relationships/slide" Target="/ppt/slides/slide5.xml" Id="R0cc1b38ffdf24cdc" /><Relationship Type="http://schemas.openxmlformats.org/officeDocument/2006/relationships/slide" Target="/ppt/slides/slide6.xml" Id="R5c40be6732b9472a" /><Relationship Type="http://schemas.openxmlformats.org/officeDocument/2006/relationships/slide" Target="/ppt/slides/slide7.xml" Id="R08f501dac3dc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89f8d1416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41870f69b4669" /><Relationship Type="http://schemas.openxmlformats.org/officeDocument/2006/relationships/theme" Target="/ppt/slideMasters/theme/theme1.xml" Id="R16a657d61c66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41870f69b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f4eaa987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8e673d76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9db7a6ac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680fe973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13f21f0d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29c8e0e6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812eb331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