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b21e716a9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984d4bb5b4ce5"/>
  </p:sldMasterIdLst>
  <p:sldIdLst>
    <p:sldId xmlns:r="http://schemas.openxmlformats.org/officeDocument/2006/relationships" id="256" r:id="R613faa1c505b49d7"/>
    <p:sldId xmlns:r="http://schemas.openxmlformats.org/officeDocument/2006/relationships" id="257" r:id="Rc8cd71bf924548d6"/>
    <p:sldId xmlns:r="http://schemas.openxmlformats.org/officeDocument/2006/relationships" id="258" r:id="Rec70c3866dfa4a2c"/>
    <p:sldId xmlns:r="http://schemas.openxmlformats.org/officeDocument/2006/relationships" id="259" r:id="R57de075de02b4824"/>
    <p:sldId xmlns:r="http://schemas.openxmlformats.org/officeDocument/2006/relationships" id="260" r:id="Rcc7b81c9445c4bea"/>
    <p:sldId xmlns:r="http://schemas.openxmlformats.org/officeDocument/2006/relationships" id="261" r:id="Rd7d1babb6ee34ef6"/>
    <p:sldId xmlns:r="http://schemas.openxmlformats.org/officeDocument/2006/relationships" id="262" r:id="R02860adf58fb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984d4bb5b4ce5" /><Relationship Type="http://schemas.openxmlformats.org/officeDocument/2006/relationships/slide" Target="/ppt/slides/slide1.xml" Id="R613faa1c505b49d7" /><Relationship Type="http://schemas.openxmlformats.org/officeDocument/2006/relationships/slide" Target="/ppt/slides/slide2.xml" Id="Rc8cd71bf924548d6" /><Relationship Type="http://schemas.openxmlformats.org/officeDocument/2006/relationships/slide" Target="/ppt/slides/slide3.xml" Id="Rec70c3866dfa4a2c" /><Relationship Type="http://schemas.openxmlformats.org/officeDocument/2006/relationships/slide" Target="/ppt/slides/slide4.xml" Id="R57de075de02b4824" /><Relationship Type="http://schemas.openxmlformats.org/officeDocument/2006/relationships/slide" Target="/ppt/slides/slide5.xml" Id="Rcc7b81c9445c4bea" /><Relationship Type="http://schemas.openxmlformats.org/officeDocument/2006/relationships/slide" Target="/ppt/slides/slide6.xml" Id="Rd7d1babb6ee34ef6" /><Relationship Type="http://schemas.openxmlformats.org/officeDocument/2006/relationships/slide" Target="/ppt/slides/slide7.xml" Id="R02860adf58fb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436a8c388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d68f6bcd4866" /><Relationship Type="http://schemas.openxmlformats.org/officeDocument/2006/relationships/theme" Target="/ppt/slideMasters/theme/theme1.xml" Id="Rb41f4643a2ce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8d68f6bcd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28ed4d0e5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5fd51913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e4c836cd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1ae58297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01139effb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47ded7d4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36893feb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INVEST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ARNE SOLHAUG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SOLHAUG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