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ab671b56f04f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a757b5e5004b9a"/>
  </p:sldMasterIdLst>
  <p:sldIdLst>
    <p:sldId xmlns:r="http://schemas.openxmlformats.org/officeDocument/2006/relationships" id="256" r:id="R86b760fce64643a0"/>
    <p:sldId xmlns:r="http://schemas.openxmlformats.org/officeDocument/2006/relationships" id="257" r:id="Ra2eaf0872c3c4d9c"/>
    <p:sldId xmlns:r="http://schemas.openxmlformats.org/officeDocument/2006/relationships" id="258" r:id="R4f108824276d4547"/>
    <p:sldId xmlns:r="http://schemas.openxmlformats.org/officeDocument/2006/relationships" id="259" r:id="Rd485fc3f09ba4140"/>
    <p:sldId xmlns:r="http://schemas.openxmlformats.org/officeDocument/2006/relationships" id="260" r:id="Rae4344513c7a4ee7"/>
    <p:sldId xmlns:r="http://schemas.openxmlformats.org/officeDocument/2006/relationships" id="261" r:id="Rac9ada7186c14eb3"/>
    <p:sldId xmlns:r="http://schemas.openxmlformats.org/officeDocument/2006/relationships" id="262" r:id="R73bd6f3a157c47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757b5e5004b9a" /><Relationship Type="http://schemas.openxmlformats.org/officeDocument/2006/relationships/slide" Target="/ppt/slides/slide1.xml" Id="R86b760fce64643a0" /><Relationship Type="http://schemas.openxmlformats.org/officeDocument/2006/relationships/slide" Target="/ppt/slides/slide2.xml" Id="Ra2eaf0872c3c4d9c" /><Relationship Type="http://schemas.openxmlformats.org/officeDocument/2006/relationships/slide" Target="/ppt/slides/slide3.xml" Id="R4f108824276d4547" /><Relationship Type="http://schemas.openxmlformats.org/officeDocument/2006/relationships/slide" Target="/ppt/slides/slide4.xml" Id="Rd485fc3f09ba4140" /><Relationship Type="http://schemas.openxmlformats.org/officeDocument/2006/relationships/slide" Target="/ppt/slides/slide5.xml" Id="Rae4344513c7a4ee7" /><Relationship Type="http://schemas.openxmlformats.org/officeDocument/2006/relationships/slide" Target="/ppt/slides/slide6.xml" Id="Rac9ada7186c14eb3" /><Relationship Type="http://schemas.openxmlformats.org/officeDocument/2006/relationships/slide" Target="/ppt/slides/slide7.xml" Id="R73bd6f3a157c47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5162d0790949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3e84627d348e3" /><Relationship Type="http://schemas.openxmlformats.org/officeDocument/2006/relationships/theme" Target="/ppt/slideMasters/theme/theme1.xml" Id="Rb2d37fca150146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83e84627d348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9e7bf2e4a40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929cda36545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b044ad68a47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52a17ed8e48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588237bbc45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d54b8cafc44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b665bacc740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SPECTATIO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SPECTATIO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−323 060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20 337 947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186 183 281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192 084 392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HERMANSEN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Storflåtveien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989 059 270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