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e77f47b04b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a4852e02514acf"/>
  </p:sldMasterIdLst>
  <p:sldIdLst>
    <p:sldId xmlns:r="http://schemas.openxmlformats.org/officeDocument/2006/relationships" id="256" r:id="R8eefc6cc33ed4f7a"/>
    <p:sldId xmlns:r="http://schemas.openxmlformats.org/officeDocument/2006/relationships" id="257" r:id="R264141ec3f75479e"/>
    <p:sldId xmlns:r="http://schemas.openxmlformats.org/officeDocument/2006/relationships" id="258" r:id="R81d9f90ed6074d34"/>
    <p:sldId xmlns:r="http://schemas.openxmlformats.org/officeDocument/2006/relationships" id="259" r:id="Rb4bcdf3c09ab43c0"/>
    <p:sldId xmlns:r="http://schemas.openxmlformats.org/officeDocument/2006/relationships" id="260" r:id="Rb00dd720c24b45d0"/>
    <p:sldId xmlns:r="http://schemas.openxmlformats.org/officeDocument/2006/relationships" id="261" r:id="R777874b1c9b7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4852e02514acf" /><Relationship Type="http://schemas.openxmlformats.org/officeDocument/2006/relationships/slide" Target="/ppt/slides/slide1.xml" Id="R8eefc6cc33ed4f7a" /><Relationship Type="http://schemas.openxmlformats.org/officeDocument/2006/relationships/slide" Target="/ppt/slides/slide2.xml" Id="R264141ec3f75479e" /><Relationship Type="http://schemas.openxmlformats.org/officeDocument/2006/relationships/slide" Target="/ppt/slides/slide3.xml" Id="R81d9f90ed6074d34" /><Relationship Type="http://schemas.openxmlformats.org/officeDocument/2006/relationships/slide" Target="/ppt/slides/slide4.xml" Id="Rb4bcdf3c09ab43c0" /><Relationship Type="http://schemas.openxmlformats.org/officeDocument/2006/relationships/slide" Target="/ppt/slides/slide5.xml" Id="Rb00dd720c24b45d0" /><Relationship Type="http://schemas.openxmlformats.org/officeDocument/2006/relationships/slide" Target="/ppt/slides/slide6.xml" Id="R777874b1c9b7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a98e21ad64f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db3e303204331" /><Relationship Type="http://schemas.openxmlformats.org/officeDocument/2006/relationships/theme" Target="/ppt/slideMasters/theme/theme1.xml" Id="R8b7607bdb45f43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db3e30320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fe411b2d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e8202d1aa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073d64620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0f41c53ed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0538d4a64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1d595336640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