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772a2ca17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0a0b458ff408c"/>
  </p:sldMasterIdLst>
  <p:sldIdLst>
    <p:sldId xmlns:r="http://schemas.openxmlformats.org/officeDocument/2006/relationships" id="256" r:id="Rfcc77e9fb38244c6"/>
    <p:sldId xmlns:r="http://schemas.openxmlformats.org/officeDocument/2006/relationships" id="257" r:id="R029335b874e14189"/>
    <p:sldId xmlns:r="http://schemas.openxmlformats.org/officeDocument/2006/relationships" id="258" r:id="Rb4bd210743ad4a5d"/>
    <p:sldId xmlns:r="http://schemas.openxmlformats.org/officeDocument/2006/relationships" id="259" r:id="R9e7c54a023014a66"/>
    <p:sldId xmlns:r="http://schemas.openxmlformats.org/officeDocument/2006/relationships" id="260" r:id="Re4130d18646b428f"/>
    <p:sldId xmlns:r="http://schemas.openxmlformats.org/officeDocument/2006/relationships" id="261" r:id="Rdaa2824494e64518"/>
    <p:sldId xmlns:r="http://schemas.openxmlformats.org/officeDocument/2006/relationships" id="262" r:id="R7d52cd3bf0df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0a0b458ff408c" /><Relationship Type="http://schemas.openxmlformats.org/officeDocument/2006/relationships/slide" Target="/ppt/slides/slide1.xml" Id="Rfcc77e9fb38244c6" /><Relationship Type="http://schemas.openxmlformats.org/officeDocument/2006/relationships/slide" Target="/ppt/slides/slide2.xml" Id="R029335b874e14189" /><Relationship Type="http://schemas.openxmlformats.org/officeDocument/2006/relationships/slide" Target="/ppt/slides/slide3.xml" Id="Rb4bd210743ad4a5d" /><Relationship Type="http://schemas.openxmlformats.org/officeDocument/2006/relationships/slide" Target="/ppt/slides/slide4.xml" Id="R9e7c54a023014a66" /><Relationship Type="http://schemas.openxmlformats.org/officeDocument/2006/relationships/slide" Target="/ppt/slides/slide5.xml" Id="Re4130d18646b428f" /><Relationship Type="http://schemas.openxmlformats.org/officeDocument/2006/relationships/slide" Target="/ppt/slides/slide6.xml" Id="Rdaa2824494e64518" /><Relationship Type="http://schemas.openxmlformats.org/officeDocument/2006/relationships/slide" Target="/ppt/slides/slide7.xml" Id="R7d52cd3bf0df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a9be5b27a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acb8ed04405a" /><Relationship Type="http://schemas.openxmlformats.org/officeDocument/2006/relationships/theme" Target="/ppt/slideMasters/theme/theme1.xml" Id="R5e27f559329d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3acb8ed04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f5972922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e459628f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591ba5d3d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9430c06c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c904294d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252b27b4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3036f01e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ARNSTEIN'S EIENDOMSSERVICE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105 188 783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SØRGÅRD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