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9159b276e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558a44e76345f9"/>
  </p:sldMasterIdLst>
  <p:sldIdLst>
    <p:sldId xmlns:r="http://schemas.openxmlformats.org/officeDocument/2006/relationships" id="256" r:id="R678f8ea624254d27"/>
    <p:sldId xmlns:r="http://schemas.openxmlformats.org/officeDocument/2006/relationships" id="257" r:id="Reaab679e7b414a6b"/>
    <p:sldId xmlns:r="http://schemas.openxmlformats.org/officeDocument/2006/relationships" id="258" r:id="Rd900f83662284f0e"/>
    <p:sldId xmlns:r="http://schemas.openxmlformats.org/officeDocument/2006/relationships" id="259" r:id="R4e7c07c1e817480f"/>
    <p:sldId xmlns:r="http://schemas.openxmlformats.org/officeDocument/2006/relationships" id="260" r:id="R345b37d957684657"/>
    <p:sldId xmlns:r="http://schemas.openxmlformats.org/officeDocument/2006/relationships" id="261" r:id="R8e3a95c9c15c404f"/>
    <p:sldId xmlns:r="http://schemas.openxmlformats.org/officeDocument/2006/relationships" id="262" r:id="R646f1e20733a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58a44e76345f9" /><Relationship Type="http://schemas.openxmlformats.org/officeDocument/2006/relationships/slide" Target="/ppt/slides/slide1.xml" Id="R678f8ea624254d27" /><Relationship Type="http://schemas.openxmlformats.org/officeDocument/2006/relationships/slide" Target="/ppt/slides/slide2.xml" Id="Reaab679e7b414a6b" /><Relationship Type="http://schemas.openxmlformats.org/officeDocument/2006/relationships/slide" Target="/ppt/slides/slide3.xml" Id="Rd900f83662284f0e" /><Relationship Type="http://schemas.openxmlformats.org/officeDocument/2006/relationships/slide" Target="/ppt/slides/slide4.xml" Id="R4e7c07c1e817480f" /><Relationship Type="http://schemas.openxmlformats.org/officeDocument/2006/relationships/slide" Target="/ppt/slides/slide5.xml" Id="R345b37d957684657" /><Relationship Type="http://schemas.openxmlformats.org/officeDocument/2006/relationships/slide" Target="/ppt/slides/slide6.xml" Id="R8e3a95c9c15c404f" /><Relationship Type="http://schemas.openxmlformats.org/officeDocument/2006/relationships/slide" Target="/ppt/slides/slide7.xml" Id="R646f1e20733a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5577b16a0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a92e011d403f" /><Relationship Type="http://schemas.openxmlformats.org/officeDocument/2006/relationships/theme" Target="/ppt/slideMasters/theme/theme1.xml" Id="Rdd7ad82f01e9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aa92e011d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a0f2e301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690a6de90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09406ad31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7b8ddfb15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07e9f2a7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84530ef2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9dc0d920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MAGNUS REED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OLDEIDE REED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