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2b7d3c4a464f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fbfd57ce234b2a"/>
  </p:sldMasterIdLst>
  <p:sldIdLst>
    <p:sldId xmlns:r="http://schemas.openxmlformats.org/officeDocument/2006/relationships" id="256" r:id="R78d288870f2540f3"/>
    <p:sldId xmlns:r="http://schemas.openxmlformats.org/officeDocument/2006/relationships" id="257" r:id="R31eb3c4499b845c2"/>
    <p:sldId xmlns:r="http://schemas.openxmlformats.org/officeDocument/2006/relationships" id="258" r:id="Rb34bd36ddac24dcb"/>
    <p:sldId xmlns:r="http://schemas.openxmlformats.org/officeDocument/2006/relationships" id="259" r:id="R78bf0728ed1d4a4a"/>
    <p:sldId xmlns:r="http://schemas.openxmlformats.org/officeDocument/2006/relationships" id="260" r:id="Raffc09c769e04449"/>
    <p:sldId xmlns:r="http://schemas.openxmlformats.org/officeDocument/2006/relationships" id="261" r:id="R97c963164cf247ad"/>
    <p:sldId xmlns:r="http://schemas.openxmlformats.org/officeDocument/2006/relationships" id="262" r:id="R81426311ad8243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bfd57ce234b2a" /><Relationship Type="http://schemas.openxmlformats.org/officeDocument/2006/relationships/slide" Target="/ppt/slides/slide1.xml" Id="R78d288870f2540f3" /><Relationship Type="http://schemas.openxmlformats.org/officeDocument/2006/relationships/slide" Target="/ppt/slides/slide2.xml" Id="R31eb3c4499b845c2" /><Relationship Type="http://schemas.openxmlformats.org/officeDocument/2006/relationships/slide" Target="/ppt/slides/slide3.xml" Id="Rb34bd36ddac24dcb" /><Relationship Type="http://schemas.openxmlformats.org/officeDocument/2006/relationships/slide" Target="/ppt/slides/slide4.xml" Id="R78bf0728ed1d4a4a" /><Relationship Type="http://schemas.openxmlformats.org/officeDocument/2006/relationships/slide" Target="/ppt/slides/slide5.xml" Id="Raffc09c769e04449" /><Relationship Type="http://schemas.openxmlformats.org/officeDocument/2006/relationships/slide" Target="/ppt/slides/slide6.xml" Id="R97c963164cf247ad" /><Relationship Type="http://schemas.openxmlformats.org/officeDocument/2006/relationships/slide" Target="/ppt/slides/slide7.xml" Id="R81426311ad8243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e6ef688f84b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260f3d002469b" /><Relationship Type="http://schemas.openxmlformats.org/officeDocument/2006/relationships/theme" Target="/ppt/slideMasters/theme/theme1.xml" Id="R08297cbd5f1d4e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3260f3d00246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0e64922da4a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7ee7a9a8549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943a9022f40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d8bbc791d44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92d00eb5249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e77ed14d94c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b8cb362e144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KF GOODWILL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 GOODWILL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KF GOODWILL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 GOODWILL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 GOODWILL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 GOODWILL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11 393 185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67 982 500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71 510 878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 GOODWILL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KRAGSET FURUSETH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PAAL-MOGENS FURUSETH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KRISTINA ELINE FURUSETH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LINNEA MATHILDE FURUSETH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ELISE FURUSETH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NIKOLAI MATHIAS FURUSETH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 GOODWILL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989 065 971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 GOODWILL AS</a:t>
            </a:r>
          </a:p>
        </p:txBody>
      </p:sp>
    </p:spTree>
  </p:cSld>
  <p:clrMapOvr>
    <a:masterClrMapping xmlns:a="http://schemas.openxmlformats.org/drawingml/2006/main"/>
  </p:clrMapOvr>
</p:sld>
</file>