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98fbaf95f40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b14e29bcae4e09"/>
  </p:sldMasterIdLst>
  <p:sldIdLst>
    <p:sldId xmlns:r="http://schemas.openxmlformats.org/officeDocument/2006/relationships" id="256" r:id="R71d015c6c999431b"/>
    <p:sldId xmlns:r="http://schemas.openxmlformats.org/officeDocument/2006/relationships" id="257" r:id="Rac122d10b2da483a"/>
    <p:sldId xmlns:r="http://schemas.openxmlformats.org/officeDocument/2006/relationships" id="258" r:id="Ra0724c98baec4b0e"/>
    <p:sldId xmlns:r="http://schemas.openxmlformats.org/officeDocument/2006/relationships" id="259" r:id="R36deb96f6c6b4d14"/>
    <p:sldId xmlns:r="http://schemas.openxmlformats.org/officeDocument/2006/relationships" id="260" r:id="R5c0b193e5eb54a32"/>
    <p:sldId xmlns:r="http://schemas.openxmlformats.org/officeDocument/2006/relationships" id="261" r:id="Rc5162c01dbd94b70"/>
    <p:sldId xmlns:r="http://schemas.openxmlformats.org/officeDocument/2006/relationships" id="262" r:id="R33dd2b375dd349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b14e29bcae4e09" /><Relationship Type="http://schemas.openxmlformats.org/officeDocument/2006/relationships/slide" Target="/ppt/slides/slide1.xml" Id="R71d015c6c999431b" /><Relationship Type="http://schemas.openxmlformats.org/officeDocument/2006/relationships/slide" Target="/ppt/slides/slide2.xml" Id="Rac122d10b2da483a" /><Relationship Type="http://schemas.openxmlformats.org/officeDocument/2006/relationships/slide" Target="/ppt/slides/slide3.xml" Id="Ra0724c98baec4b0e" /><Relationship Type="http://schemas.openxmlformats.org/officeDocument/2006/relationships/slide" Target="/ppt/slides/slide4.xml" Id="R36deb96f6c6b4d14" /><Relationship Type="http://schemas.openxmlformats.org/officeDocument/2006/relationships/slide" Target="/ppt/slides/slide5.xml" Id="R5c0b193e5eb54a32" /><Relationship Type="http://schemas.openxmlformats.org/officeDocument/2006/relationships/slide" Target="/ppt/slides/slide6.xml" Id="Rc5162c01dbd94b70" /><Relationship Type="http://schemas.openxmlformats.org/officeDocument/2006/relationships/slide" Target="/ppt/slides/slide7.xml" Id="R33dd2b375dd349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bc8111d54740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dd7f895424d6b" /><Relationship Type="http://schemas.openxmlformats.org/officeDocument/2006/relationships/theme" Target="/ppt/slideMasters/theme/theme1.xml" Id="R96999d7510c241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dd7f89542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f03477be749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dd67fd8674b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1c25cc6a8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6d25133934e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e927d3096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df977f380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98cee61c945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SIBIRICA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SIBIRICA REGNSKAP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975 691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INNHERRED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Alstadhaugvegen 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7608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olav-arne.gilstad@sibiricaregnskap.no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989 067 745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SIBIRICA REGNSKAP AS</a:t>
            </a:r>
          </a:p>
        </p:txBody>
      </p:sp>
    </p:spTree>
  </p:cSld>
  <p:clrMapOvr>
    <a:masterClrMapping xmlns:a="http://schemas.openxmlformats.org/drawingml/2006/main"/>
  </p:clrMapOvr>
</p:sld>
</file>