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a05eeccbf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22cf21eb941b8"/>
  </p:sldMasterIdLst>
  <p:sldIdLst>
    <p:sldId xmlns:r="http://schemas.openxmlformats.org/officeDocument/2006/relationships" id="256" r:id="Re89c8fdcbeca4205"/>
    <p:sldId xmlns:r="http://schemas.openxmlformats.org/officeDocument/2006/relationships" id="257" r:id="R5da1992688594045"/>
    <p:sldId xmlns:r="http://schemas.openxmlformats.org/officeDocument/2006/relationships" id="258" r:id="Rf331677d56804f8d"/>
    <p:sldId xmlns:r="http://schemas.openxmlformats.org/officeDocument/2006/relationships" id="259" r:id="R51d17fd9c8b1437b"/>
    <p:sldId xmlns:r="http://schemas.openxmlformats.org/officeDocument/2006/relationships" id="260" r:id="R849921f837064094"/>
    <p:sldId xmlns:r="http://schemas.openxmlformats.org/officeDocument/2006/relationships" id="261" r:id="R2e869a978a24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22cf21eb941b8" /><Relationship Type="http://schemas.openxmlformats.org/officeDocument/2006/relationships/slide" Target="/ppt/slides/slide1.xml" Id="Re89c8fdcbeca4205" /><Relationship Type="http://schemas.openxmlformats.org/officeDocument/2006/relationships/slide" Target="/ppt/slides/slide2.xml" Id="R5da1992688594045" /><Relationship Type="http://schemas.openxmlformats.org/officeDocument/2006/relationships/slide" Target="/ppt/slides/slide3.xml" Id="Rf331677d56804f8d" /><Relationship Type="http://schemas.openxmlformats.org/officeDocument/2006/relationships/slide" Target="/ppt/slides/slide4.xml" Id="R51d17fd9c8b1437b" /><Relationship Type="http://schemas.openxmlformats.org/officeDocument/2006/relationships/slide" Target="/ppt/slides/slide5.xml" Id="R849921f837064094" /><Relationship Type="http://schemas.openxmlformats.org/officeDocument/2006/relationships/slide" Target="/ppt/slides/slide6.xml" Id="R2e869a978a24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934d026cb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0af37abb04253" /><Relationship Type="http://schemas.openxmlformats.org/officeDocument/2006/relationships/theme" Target="/ppt/slideMasters/theme/theme1.xml" Id="Rb0619a7f6b3a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0af37abb0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d9fd270e948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2416e2d9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d27a563e8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3394847ee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2d40147c9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c5dbeaa37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