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2a57e1860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0d10d360e441c"/>
  </p:sldMasterIdLst>
  <p:sldIdLst>
    <p:sldId xmlns:r="http://schemas.openxmlformats.org/officeDocument/2006/relationships" id="256" r:id="Rcbea1962a0ef4e87"/>
    <p:sldId xmlns:r="http://schemas.openxmlformats.org/officeDocument/2006/relationships" id="257" r:id="R9d1f38d335f449a1"/>
    <p:sldId xmlns:r="http://schemas.openxmlformats.org/officeDocument/2006/relationships" id="258" r:id="R17d2e51b0c454594"/>
    <p:sldId xmlns:r="http://schemas.openxmlformats.org/officeDocument/2006/relationships" id="259" r:id="R9496d8dcc7b4434b"/>
    <p:sldId xmlns:r="http://schemas.openxmlformats.org/officeDocument/2006/relationships" id="260" r:id="Ra3392859935948e0"/>
    <p:sldId xmlns:r="http://schemas.openxmlformats.org/officeDocument/2006/relationships" id="261" r:id="Raccf9d3f4be8473c"/>
    <p:sldId xmlns:r="http://schemas.openxmlformats.org/officeDocument/2006/relationships" id="262" r:id="Rb644264ca6e7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0d10d360e441c" /><Relationship Type="http://schemas.openxmlformats.org/officeDocument/2006/relationships/slide" Target="/ppt/slides/slide1.xml" Id="Rcbea1962a0ef4e87" /><Relationship Type="http://schemas.openxmlformats.org/officeDocument/2006/relationships/slide" Target="/ppt/slides/slide2.xml" Id="R9d1f38d335f449a1" /><Relationship Type="http://schemas.openxmlformats.org/officeDocument/2006/relationships/slide" Target="/ppt/slides/slide3.xml" Id="R17d2e51b0c454594" /><Relationship Type="http://schemas.openxmlformats.org/officeDocument/2006/relationships/slide" Target="/ppt/slides/slide4.xml" Id="R9496d8dcc7b4434b" /><Relationship Type="http://schemas.openxmlformats.org/officeDocument/2006/relationships/slide" Target="/ppt/slides/slide5.xml" Id="Ra3392859935948e0" /><Relationship Type="http://schemas.openxmlformats.org/officeDocument/2006/relationships/slide" Target="/ppt/slides/slide6.xml" Id="Raccf9d3f4be8473c" /><Relationship Type="http://schemas.openxmlformats.org/officeDocument/2006/relationships/slide" Target="/ppt/slides/slide7.xml" Id="Rb644264ca6e7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579ac01e5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f70a9d3041bb" /><Relationship Type="http://schemas.openxmlformats.org/officeDocument/2006/relationships/theme" Target="/ppt/slideMasters/theme/theme1.xml" Id="Rb7c246e599f5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4f70a9d30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396697356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c27d44871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9319a1d84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779c72ac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528067ba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3108cf41f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afaf5694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BORGÅSEN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9 803 237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 VIGMOSTAD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