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b892ffde5144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fe961b25104a43"/>
  </p:sldMasterIdLst>
  <p:sldIdLst>
    <p:sldId xmlns:r="http://schemas.openxmlformats.org/officeDocument/2006/relationships" id="256" r:id="R583678948cd4427d"/>
    <p:sldId xmlns:r="http://schemas.openxmlformats.org/officeDocument/2006/relationships" id="257" r:id="R111d80a496b14cf3"/>
    <p:sldId xmlns:r="http://schemas.openxmlformats.org/officeDocument/2006/relationships" id="258" r:id="R6cdac7cbf7484ba8"/>
    <p:sldId xmlns:r="http://schemas.openxmlformats.org/officeDocument/2006/relationships" id="259" r:id="Re731cc71b5724111"/>
    <p:sldId xmlns:r="http://schemas.openxmlformats.org/officeDocument/2006/relationships" id="260" r:id="R17963c95a7b54f9e"/>
    <p:sldId xmlns:r="http://schemas.openxmlformats.org/officeDocument/2006/relationships" id="261" r:id="Ra9ccb42ace484017"/>
    <p:sldId xmlns:r="http://schemas.openxmlformats.org/officeDocument/2006/relationships" id="262" r:id="R284a6f6e2f2146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fe961b25104a43" /><Relationship Type="http://schemas.openxmlformats.org/officeDocument/2006/relationships/slide" Target="/ppt/slides/slide1.xml" Id="R583678948cd4427d" /><Relationship Type="http://schemas.openxmlformats.org/officeDocument/2006/relationships/slide" Target="/ppt/slides/slide2.xml" Id="R111d80a496b14cf3" /><Relationship Type="http://schemas.openxmlformats.org/officeDocument/2006/relationships/slide" Target="/ppt/slides/slide3.xml" Id="R6cdac7cbf7484ba8" /><Relationship Type="http://schemas.openxmlformats.org/officeDocument/2006/relationships/slide" Target="/ppt/slides/slide4.xml" Id="Re731cc71b5724111" /><Relationship Type="http://schemas.openxmlformats.org/officeDocument/2006/relationships/slide" Target="/ppt/slides/slide5.xml" Id="R17963c95a7b54f9e" /><Relationship Type="http://schemas.openxmlformats.org/officeDocument/2006/relationships/slide" Target="/ppt/slides/slide6.xml" Id="Ra9ccb42ace484017" /><Relationship Type="http://schemas.openxmlformats.org/officeDocument/2006/relationships/slide" Target="/ppt/slides/slide7.xml" Id="R284a6f6e2f2146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60e77c370a4e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10292c5f849c3" /><Relationship Type="http://schemas.openxmlformats.org/officeDocument/2006/relationships/theme" Target="/ppt/slideMasters/theme/theme1.xml" Id="R905d1cbf98a048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310292c5f849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a7e84d55740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b664883d142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ea1a913424c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6a8feb34a4e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ff6f75ed547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9eaa57b4842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2a66cd73a43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KOTENG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KOTENG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KOTENG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KOTENG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KOTENG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KOTENG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−6 950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−10 111 582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31 521 812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72 083 783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1 953 627 571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KOTENG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AUKO AS  –  32,3 %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HEKO AS  –  32,3 %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IMKO AS  –  32,3 %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JOHANNES KOTENG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KOTENG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Travbanevegen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7061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80 22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koteng@koteng.no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www.koteng.no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989 071 173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KOTENG HOLDING AS</a:t>
            </a:r>
          </a:p>
        </p:txBody>
      </p:sp>
    </p:spTree>
  </p:cSld>
  <p:clrMapOvr>
    <a:masterClrMapping xmlns:a="http://schemas.openxmlformats.org/drawingml/2006/main"/>
  </p:clrMapOvr>
</p:sld>
</file>