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9eee685fe94d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64a42f35154397"/>
  </p:sldMasterIdLst>
  <p:sldIdLst>
    <p:sldId xmlns:r="http://schemas.openxmlformats.org/officeDocument/2006/relationships" id="256" r:id="Re8e43badb8c449f8"/>
    <p:sldId xmlns:r="http://schemas.openxmlformats.org/officeDocument/2006/relationships" id="257" r:id="R940bfab0f64c4026"/>
    <p:sldId xmlns:r="http://schemas.openxmlformats.org/officeDocument/2006/relationships" id="258" r:id="R2b6bc1277b2e4c16"/>
    <p:sldId xmlns:r="http://schemas.openxmlformats.org/officeDocument/2006/relationships" id="259" r:id="Rcfbfba0bd9db43f8"/>
    <p:sldId xmlns:r="http://schemas.openxmlformats.org/officeDocument/2006/relationships" id="260" r:id="R53af9086452d4767"/>
    <p:sldId xmlns:r="http://schemas.openxmlformats.org/officeDocument/2006/relationships" id="261" r:id="R822aee13afc941b3"/>
    <p:sldId xmlns:r="http://schemas.openxmlformats.org/officeDocument/2006/relationships" id="262" r:id="Rf62c8b2ee96549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4a42f35154397" /><Relationship Type="http://schemas.openxmlformats.org/officeDocument/2006/relationships/slide" Target="/ppt/slides/slide1.xml" Id="Re8e43badb8c449f8" /><Relationship Type="http://schemas.openxmlformats.org/officeDocument/2006/relationships/slide" Target="/ppt/slides/slide2.xml" Id="R940bfab0f64c4026" /><Relationship Type="http://schemas.openxmlformats.org/officeDocument/2006/relationships/slide" Target="/ppt/slides/slide3.xml" Id="R2b6bc1277b2e4c16" /><Relationship Type="http://schemas.openxmlformats.org/officeDocument/2006/relationships/slide" Target="/ppt/slides/slide4.xml" Id="Rcfbfba0bd9db43f8" /><Relationship Type="http://schemas.openxmlformats.org/officeDocument/2006/relationships/slide" Target="/ppt/slides/slide5.xml" Id="R53af9086452d4767" /><Relationship Type="http://schemas.openxmlformats.org/officeDocument/2006/relationships/slide" Target="/ppt/slides/slide6.xml" Id="R822aee13afc941b3" /><Relationship Type="http://schemas.openxmlformats.org/officeDocument/2006/relationships/slide" Target="/ppt/slides/slide7.xml" Id="Rf62c8b2ee96549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32093693947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f1ac736b84918" /><Relationship Type="http://schemas.openxmlformats.org/officeDocument/2006/relationships/theme" Target="/ppt/slideMasters/theme/theme1.xml" Id="R099ba69d6e2e4e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4f1ac736b849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560e5458946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c2bdc498743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560e1cf2745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d2aa793c44b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946a7f63b4d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51d356be141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1ae2b1d254a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BJØRKEHAGEN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−6 037 851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30 690 141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118 711 251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132 738 234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BJØRKE  –  90,8 %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 –  9,2 %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989 071 289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