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52903a2d34044f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a59c00390a74057"/>
  </p:sldMasterIdLst>
  <p:sldIdLst>
    <p:sldId xmlns:r="http://schemas.openxmlformats.org/officeDocument/2006/relationships" id="256" r:id="R7b03f2352d084f88"/>
    <p:sldId xmlns:r="http://schemas.openxmlformats.org/officeDocument/2006/relationships" id="257" r:id="R63b020ad58e649c2"/>
    <p:sldId xmlns:r="http://schemas.openxmlformats.org/officeDocument/2006/relationships" id="258" r:id="Rc40c2e447ca743b0"/>
    <p:sldId xmlns:r="http://schemas.openxmlformats.org/officeDocument/2006/relationships" id="259" r:id="Rc0aa52c7aa1b4503"/>
    <p:sldId xmlns:r="http://schemas.openxmlformats.org/officeDocument/2006/relationships" id="260" r:id="R88a165e95ee34917"/>
    <p:sldId xmlns:r="http://schemas.openxmlformats.org/officeDocument/2006/relationships" id="261" r:id="R3533b69319c54a1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a59c00390a74057" /><Relationship Type="http://schemas.openxmlformats.org/officeDocument/2006/relationships/slide" Target="/ppt/slides/slide1.xml" Id="R7b03f2352d084f88" /><Relationship Type="http://schemas.openxmlformats.org/officeDocument/2006/relationships/slide" Target="/ppt/slides/slide2.xml" Id="R63b020ad58e649c2" /><Relationship Type="http://schemas.openxmlformats.org/officeDocument/2006/relationships/slide" Target="/ppt/slides/slide3.xml" Id="Rc40c2e447ca743b0" /><Relationship Type="http://schemas.openxmlformats.org/officeDocument/2006/relationships/slide" Target="/ppt/slides/slide4.xml" Id="Rc0aa52c7aa1b4503" /><Relationship Type="http://schemas.openxmlformats.org/officeDocument/2006/relationships/slide" Target="/ppt/slides/slide5.xml" Id="R88a165e95ee34917" /><Relationship Type="http://schemas.openxmlformats.org/officeDocument/2006/relationships/slide" Target="/ppt/slides/slide6.xml" Id="R3533b69319c54a1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348ec72260b41f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2b28b4a8ca4e54" /><Relationship Type="http://schemas.openxmlformats.org/officeDocument/2006/relationships/theme" Target="/ppt/slideMasters/theme/theme1.xml" Id="R924f75156afc4c8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92b28b4a8ca4e5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908b030f664e0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ad540ecfca4e2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6df32d470a4ff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ce54ac45124dd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7037e56b2046b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0d22ab1172425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TEKO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TEKO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TEKO INVEST AS ble etablert [år] og holder til i Drammen.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TEKO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TEKO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TEKO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62 996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−2 033 136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5 175 978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39 273 821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83 912 210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TEKO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Dronninggata 17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3019 Drammen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32 82 70 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989 072 846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TEKO INVEST AS</a:t>
            </a:r>
          </a:p>
        </p:txBody>
      </p:sp>
    </p:spTree>
  </p:cSld>
  <p:clrMapOvr>
    <a:masterClrMapping xmlns:a="http://schemas.openxmlformats.org/drawingml/2006/main"/>
  </p:clrMapOvr>
</p:sld>
</file>