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c28789113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2ce556f404589"/>
  </p:sldMasterIdLst>
  <p:sldIdLst>
    <p:sldId xmlns:r="http://schemas.openxmlformats.org/officeDocument/2006/relationships" id="256" r:id="R6143da2554644975"/>
    <p:sldId xmlns:r="http://schemas.openxmlformats.org/officeDocument/2006/relationships" id="257" r:id="Re344c452366f4a5d"/>
    <p:sldId xmlns:r="http://schemas.openxmlformats.org/officeDocument/2006/relationships" id="258" r:id="R9d783c69de624e4f"/>
    <p:sldId xmlns:r="http://schemas.openxmlformats.org/officeDocument/2006/relationships" id="259" r:id="R4effec245e7540b8"/>
    <p:sldId xmlns:r="http://schemas.openxmlformats.org/officeDocument/2006/relationships" id="260" r:id="R2db137d5451f4715"/>
    <p:sldId xmlns:r="http://schemas.openxmlformats.org/officeDocument/2006/relationships" id="261" r:id="R07c58b6f6b644d91"/>
    <p:sldId xmlns:r="http://schemas.openxmlformats.org/officeDocument/2006/relationships" id="262" r:id="Rb0ed919e5062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2ce556f404589" /><Relationship Type="http://schemas.openxmlformats.org/officeDocument/2006/relationships/slide" Target="/ppt/slides/slide1.xml" Id="R6143da2554644975" /><Relationship Type="http://schemas.openxmlformats.org/officeDocument/2006/relationships/slide" Target="/ppt/slides/slide2.xml" Id="Re344c452366f4a5d" /><Relationship Type="http://schemas.openxmlformats.org/officeDocument/2006/relationships/slide" Target="/ppt/slides/slide3.xml" Id="R9d783c69de624e4f" /><Relationship Type="http://schemas.openxmlformats.org/officeDocument/2006/relationships/slide" Target="/ppt/slides/slide4.xml" Id="R4effec245e7540b8" /><Relationship Type="http://schemas.openxmlformats.org/officeDocument/2006/relationships/slide" Target="/ppt/slides/slide5.xml" Id="R2db137d5451f4715" /><Relationship Type="http://schemas.openxmlformats.org/officeDocument/2006/relationships/slide" Target="/ppt/slides/slide6.xml" Id="R07c58b6f6b644d91" /><Relationship Type="http://schemas.openxmlformats.org/officeDocument/2006/relationships/slide" Target="/ppt/slides/slide7.xml" Id="Rb0ed919e5062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34cca26f6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c572ed144b87" /><Relationship Type="http://schemas.openxmlformats.org/officeDocument/2006/relationships/theme" Target="/ppt/slideMasters/theme/theme1.xml" Id="R28180bcd026c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8c572ed14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683992b4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28ce91a41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6d0dca16a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21d6fca9f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7d7dbbb12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bfe954abc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f9ce2c6f3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47 013 528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MISKATONIC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BERIT M. DALMAN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MATHIESEN KARIN BIRGITTA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