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61e3caa55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c675f00774075"/>
  </p:sldMasterIdLst>
  <p:sldIdLst>
    <p:sldId xmlns:r="http://schemas.openxmlformats.org/officeDocument/2006/relationships" id="256" r:id="R28e809e6ff0b48a3"/>
    <p:sldId xmlns:r="http://schemas.openxmlformats.org/officeDocument/2006/relationships" id="257" r:id="R852add9118bc4627"/>
    <p:sldId xmlns:r="http://schemas.openxmlformats.org/officeDocument/2006/relationships" id="258" r:id="R8b5ba41cf2c84769"/>
    <p:sldId xmlns:r="http://schemas.openxmlformats.org/officeDocument/2006/relationships" id="259" r:id="Rdc11843174584506"/>
    <p:sldId xmlns:r="http://schemas.openxmlformats.org/officeDocument/2006/relationships" id="260" r:id="R85f64bcd0d824bfb"/>
    <p:sldId xmlns:r="http://schemas.openxmlformats.org/officeDocument/2006/relationships" id="261" r:id="Rcf7d52e11e544606"/>
    <p:sldId xmlns:r="http://schemas.openxmlformats.org/officeDocument/2006/relationships" id="262" r:id="R66bb99ffca05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c675f00774075" /><Relationship Type="http://schemas.openxmlformats.org/officeDocument/2006/relationships/slide" Target="/ppt/slides/slide1.xml" Id="R28e809e6ff0b48a3" /><Relationship Type="http://schemas.openxmlformats.org/officeDocument/2006/relationships/slide" Target="/ppt/slides/slide2.xml" Id="R852add9118bc4627" /><Relationship Type="http://schemas.openxmlformats.org/officeDocument/2006/relationships/slide" Target="/ppt/slides/slide3.xml" Id="R8b5ba41cf2c84769" /><Relationship Type="http://schemas.openxmlformats.org/officeDocument/2006/relationships/slide" Target="/ppt/slides/slide4.xml" Id="Rdc11843174584506" /><Relationship Type="http://schemas.openxmlformats.org/officeDocument/2006/relationships/slide" Target="/ppt/slides/slide5.xml" Id="R85f64bcd0d824bfb" /><Relationship Type="http://schemas.openxmlformats.org/officeDocument/2006/relationships/slide" Target="/ppt/slides/slide6.xml" Id="Rcf7d52e11e544606" /><Relationship Type="http://schemas.openxmlformats.org/officeDocument/2006/relationships/slide" Target="/ppt/slides/slide7.xml" Id="R66bb99ffca05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b89677b76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645f46be84e96" /><Relationship Type="http://schemas.openxmlformats.org/officeDocument/2006/relationships/theme" Target="/ppt/slideMasters/theme/theme1.xml" Id="Rcbe795d7a44f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645f46be8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c70862a7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ca1e138ab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6e311877e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32959f429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6b38fd9aa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97edb9582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26007da8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SANDKJERNAN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UTBYGGING AS ble etablert [år] og holder til i Glåmos.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12 303 180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ANDERS SANDKJERNAN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Vintervollveien 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7372 Glåmos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989 076 981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