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23e4b85b2f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860fb5e5f84040"/>
  </p:sldMasterIdLst>
  <p:sldIdLst>
    <p:sldId xmlns:r="http://schemas.openxmlformats.org/officeDocument/2006/relationships" id="256" r:id="Rfa192d9ba8b94924"/>
    <p:sldId xmlns:r="http://schemas.openxmlformats.org/officeDocument/2006/relationships" id="257" r:id="Rcbe1e3c1d4494268"/>
    <p:sldId xmlns:r="http://schemas.openxmlformats.org/officeDocument/2006/relationships" id="258" r:id="Ra904450a7cbb44c9"/>
    <p:sldId xmlns:r="http://schemas.openxmlformats.org/officeDocument/2006/relationships" id="259" r:id="Reb7dc5124ac5484d"/>
    <p:sldId xmlns:r="http://schemas.openxmlformats.org/officeDocument/2006/relationships" id="260" r:id="Rceaa44ac212247e6"/>
    <p:sldId xmlns:r="http://schemas.openxmlformats.org/officeDocument/2006/relationships" id="261" r:id="R648c266dbd97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60fb5e5f84040" /><Relationship Type="http://schemas.openxmlformats.org/officeDocument/2006/relationships/slide" Target="/ppt/slides/slide1.xml" Id="Rfa192d9ba8b94924" /><Relationship Type="http://schemas.openxmlformats.org/officeDocument/2006/relationships/slide" Target="/ppt/slides/slide2.xml" Id="Rcbe1e3c1d4494268" /><Relationship Type="http://schemas.openxmlformats.org/officeDocument/2006/relationships/slide" Target="/ppt/slides/slide3.xml" Id="Ra904450a7cbb44c9" /><Relationship Type="http://schemas.openxmlformats.org/officeDocument/2006/relationships/slide" Target="/ppt/slides/slide4.xml" Id="Reb7dc5124ac5484d" /><Relationship Type="http://schemas.openxmlformats.org/officeDocument/2006/relationships/slide" Target="/ppt/slides/slide5.xml" Id="Rceaa44ac212247e6" /><Relationship Type="http://schemas.openxmlformats.org/officeDocument/2006/relationships/slide" Target="/ppt/slides/slide6.xml" Id="R648c266dbd97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326d9e746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a6a2c7a634cce" /><Relationship Type="http://schemas.openxmlformats.org/officeDocument/2006/relationships/theme" Target="/ppt/slideMasters/theme/theme1.xml" Id="R98a3482e95be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6a6a2c7a63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297e061de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4b1232a264f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1f07af507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565e77b8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725ee78c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35b0256634b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