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422721ebfe4e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f434e533244dca"/>
  </p:sldMasterIdLst>
  <p:sldIdLst>
    <p:sldId xmlns:r="http://schemas.openxmlformats.org/officeDocument/2006/relationships" id="256" r:id="Rb02053d675264e1a"/>
    <p:sldId xmlns:r="http://schemas.openxmlformats.org/officeDocument/2006/relationships" id="257" r:id="R8076aef5dc044794"/>
    <p:sldId xmlns:r="http://schemas.openxmlformats.org/officeDocument/2006/relationships" id="258" r:id="R5f9c48a40dbc4c79"/>
    <p:sldId xmlns:r="http://schemas.openxmlformats.org/officeDocument/2006/relationships" id="259" r:id="R4e465cdd07824918"/>
    <p:sldId xmlns:r="http://schemas.openxmlformats.org/officeDocument/2006/relationships" id="260" r:id="R950acce02f894ae6"/>
    <p:sldId xmlns:r="http://schemas.openxmlformats.org/officeDocument/2006/relationships" id="261" r:id="Rfd4229798dee45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f434e533244dca" /><Relationship Type="http://schemas.openxmlformats.org/officeDocument/2006/relationships/slide" Target="/ppt/slides/slide1.xml" Id="Rb02053d675264e1a" /><Relationship Type="http://schemas.openxmlformats.org/officeDocument/2006/relationships/slide" Target="/ppt/slides/slide2.xml" Id="R8076aef5dc044794" /><Relationship Type="http://schemas.openxmlformats.org/officeDocument/2006/relationships/slide" Target="/ppt/slides/slide3.xml" Id="R5f9c48a40dbc4c79" /><Relationship Type="http://schemas.openxmlformats.org/officeDocument/2006/relationships/slide" Target="/ppt/slides/slide4.xml" Id="R4e465cdd07824918" /><Relationship Type="http://schemas.openxmlformats.org/officeDocument/2006/relationships/slide" Target="/ppt/slides/slide5.xml" Id="R950acce02f894ae6" /><Relationship Type="http://schemas.openxmlformats.org/officeDocument/2006/relationships/slide" Target="/ppt/slides/slide6.xml" Id="Rfd4229798dee45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8cdd02a7fa48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2aceb1688841cf" /><Relationship Type="http://schemas.openxmlformats.org/officeDocument/2006/relationships/theme" Target="/ppt/slideMasters/theme/theme1.xml" Id="Rb1e10b65e3f546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2aceb1688841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48de6f7d2643e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ea1416a96a4a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5dc99726ba43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3074c4e39946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0c20e06a204bd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5bc9715a6049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TERJE NILSEN KONSULENT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NILSEN KONSULENT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TERJE NILSEN KONSULENT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NILSEN KONSULENT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NILSEN KONSULENT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NILSEN KONSULENT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−300 381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NILSEN KONSULENT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989 077 708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NILSEN KONSULENT AS</a:t>
            </a:r>
          </a:p>
        </p:txBody>
      </p:sp>
    </p:spTree>
  </p:cSld>
  <p:clrMapOvr>
    <a:masterClrMapping xmlns:a="http://schemas.openxmlformats.org/drawingml/2006/main"/>
  </p:clrMapOvr>
</p:sld>
</file>