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9886cb480e4d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8889ba8895466f"/>
  </p:sldMasterIdLst>
  <p:sldIdLst>
    <p:sldId xmlns:r="http://schemas.openxmlformats.org/officeDocument/2006/relationships" id="256" r:id="R08db634a36cd4f7a"/>
    <p:sldId xmlns:r="http://schemas.openxmlformats.org/officeDocument/2006/relationships" id="257" r:id="R52de4a9ae06448af"/>
    <p:sldId xmlns:r="http://schemas.openxmlformats.org/officeDocument/2006/relationships" id="258" r:id="Rc8480c936d0c4f1b"/>
    <p:sldId xmlns:r="http://schemas.openxmlformats.org/officeDocument/2006/relationships" id="259" r:id="Rbafa348ef88c4543"/>
    <p:sldId xmlns:r="http://schemas.openxmlformats.org/officeDocument/2006/relationships" id="260" r:id="R06b4d3babe7b4a4c"/>
    <p:sldId xmlns:r="http://schemas.openxmlformats.org/officeDocument/2006/relationships" id="261" r:id="Rcc0fcd63874d48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889ba8895466f" /><Relationship Type="http://schemas.openxmlformats.org/officeDocument/2006/relationships/slide" Target="/ppt/slides/slide1.xml" Id="R08db634a36cd4f7a" /><Relationship Type="http://schemas.openxmlformats.org/officeDocument/2006/relationships/slide" Target="/ppt/slides/slide2.xml" Id="R52de4a9ae06448af" /><Relationship Type="http://schemas.openxmlformats.org/officeDocument/2006/relationships/slide" Target="/ppt/slides/slide3.xml" Id="Rc8480c936d0c4f1b" /><Relationship Type="http://schemas.openxmlformats.org/officeDocument/2006/relationships/slide" Target="/ppt/slides/slide4.xml" Id="Rbafa348ef88c4543" /><Relationship Type="http://schemas.openxmlformats.org/officeDocument/2006/relationships/slide" Target="/ppt/slides/slide5.xml" Id="R06b4d3babe7b4a4c" /><Relationship Type="http://schemas.openxmlformats.org/officeDocument/2006/relationships/slide" Target="/ppt/slides/slide6.xml" Id="Rcc0fcd63874d48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e8c6c55b3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80171c3b1475c" /><Relationship Type="http://schemas.openxmlformats.org/officeDocument/2006/relationships/theme" Target="/ppt/slideMasters/theme/theme1.xml" Id="Rd750a2ed30cb47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080171c3b147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ff9230c1f4b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79efd7022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e5767f0044a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2c14ae6ee47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ed3e4a8664d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01411bd1240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martin@swoopconsulting.no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