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0bfd39236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4e02e4e7ee44c2"/>
  </p:sldMasterIdLst>
  <p:sldIdLst>
    <p:sldId xmlns:r="http://schemas.openxmlformats.org/officeDocument/2006/relationships" id="256" r:id="R95905bd19fdb4e80"/>
    <p:sldId xmlns:r="http://schemas.openxmlformats.org/officeDocument/2006/relationships" id="257" r:id="R7ca678f185a84bd1"/>
    <p:sldId xmlns:r="http://schemas.openxmlformats.org/officeDocument/2006/relationships" id="258" r:id="R4bfffc7ed3854897"/>
    <p:sldId xmlns:r="http://schemas.openxmlformats.org/officeDocument/2006/relationships" id="259" r:id="R1f7cd68aa23045bd"/>
    <p:sldId xmlns:r="http://schemas.openxmlformats.org/officeDocument/2006/relationships" id="260" r:id="R8d5931fbecb94036"/>
    <p:sldId xmlns:r="http://schemas.openxmlformats.org/officeDocument/2006/relationships" id="261" r:id="R2c9ec4afdaa84daa"/>
    <p:sldId xmlns:r="http://schemas.openxmlformats.org/officeDocument/2006/relationships" id="262" r:id="Rdc789cb12b464e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e02e4e7ee44c2" /><Relationship Type="http://schemas.openxmlformats.org/officeDocument/2006/relationships/slide" Target="/ppt/slides/slide1.xml" Id="R95905bd19fdb4e80" /><Relationship Type="http://schemas.openxmlformats.org/officeDocument/2006/relationships/slide" Target="/ppt/slides/slide2.xml" Id="R7ca678f185a84bd1" /><Relationship Type="http://schemas.openxmlformats.org/officeDocument/2006/relationships/slide" Target="/ppt/slides/slide3.xml" Id="R4bfffc7ed3854897" /><Relationship Type="http://schemas.openxmlformats.org/officeDocument/2006/relationships/slide" Target="/ppt/slides/slide4.xml" Id="R1f7cd68aa23045bd" /><Relationship Type="http://schemas.openxmlformats.org/officeDocument/2006/relationships/slide" Target="/ppt/slides/slide5.xml" Id="R8d5931fbecb94036" /><Relationship Type="http://schemas.openxmlformats.org/officeDocument/2006/relationships/slide" Target="/ppt/slides/slide6.xml" Id="R2c9ec4afdaa84daa" /><Relationship Type="http://schemas.openxmlformats.org/officeDocument/2006/relationships/slide" Target="/ppt/slides/slide7.xml" Id="Rdc789cb12b464e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0019cb84f4b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d4b62f07244c0" /><Relationship Type="http://schemas.openxmlformats.org/officeDocument/2006/relationships/theme" Target="/ppt/slideMasters/theme/theme1.xml" Id="Rd6219d67cfdd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2d4b62f07244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b5370db684b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60a20a22042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290987303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d6ded28d2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3c6f7b06f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0d31b2c3445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3050e7c1646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22 997 765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22 998 859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TORBJØRG FINNE SÆTRE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SÆTRE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FLATEKVAL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martin@swoopconsulting.no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