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d273d5dad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2a63caf9c4ce5"/>
  </p:sldMasterIdLst>
  <p:sldIdLst>
    <p:sldId xmlns:r="http://schemas.openxmlformats.org/officeDocument/2006/relationships" id="256" r:id="R7b2c5859752f4a24"/>
    <p:sldId xmlns:r="http://schemas.openxmlformats.org/officeDocument/2006/relationships" id="257" r:id="R85fc092031034eef"/>
    <p:sldId xmlns:r="http://schemas.openxmlformats.org/officeDocument/2006/relationships" id="258" r:id="R8ea4f24c72bd4f43"/>
    <p:sldId xmlns:r="http://schemas.openxmlformats.org/officeDocument/2006/relationships" id="259" r:id="R5625a71133924c0b"/>
    <p:sldId xmlns:r="http://schemas.openxmlformats.org/officeDocument/2006/relationships" id="260" r:id="R1b9199bd48b14b8b"/>
    <p:sldId xmlns:r="http://schemas.openxmlformats.org/officeDocument/2006/relationships" id="261" r:id="R12ab369cb47342e3"/>
    <p:sldId xmlns:r="http://schemas.openxmlformats.org/officeDocument/2006/relationships" id="262" r:id="Rbf23d04edba0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2a63caf9c4ce5" /><Relationship Type="http://schemas.openxmlformats.org/officeDocument/2006/relationships/slide" Target="/ppt/slides/slide1.xml" Id="R7b2c5859752f4a24" /><Relationship Type="http://schemas.openxmlformats.org/officeDocument/2006/relationships/slide" Target="/ppt/slides/slide2.xml" Id="R85fc092031034eef" /><Relationship Type="http://schemas.openxmlformats.org/officeDocument/2006/relationships/slide" Target="/ppt/slides/slide3.xml" Id="R8ea4f24c72bd4f43" /><Relationship Type="http://schemas.openxmlformats.org/officeDocument/2006/relationships/slide" Target="/ppt/slides/slide4.xml" Id="R5625a71133924c0b" /><Relationship Type="http://schemas.openxmlformats.org/officeDocument/2006/relationships/slide" Target="/ppt/slides/slide5.xml" Id="R1b9199bd48b14b8b" /><Relationship Type="http://schemas.openxmlformats.org/officeDocument/2006/relationships/slide" Target="/ppt/slides/slide6.xml" Id="R12ab369cb47342e3" /><Relationship Type="http://schemas.openxmlformats.org/officeDocument/2006/relationships/slide" Target="/ppt/slides/slide7.xml" Id="Rbf23d04edba0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b633419e4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6a734653418d" /><Relationship Type="http://schemas.openxmlformats.org/officeDocument/2006/relationships/theme" Target="/ppt/slideMasters/theme/theme1.xml" Id="Red21d3f8da97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16a734653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c06b64b3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d07e1b67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9a171c66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d18d491b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1428dbf1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9261040a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89995ec7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TONJE KLEMP SKJÆRMOEN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Skjærmoen, Elvetangen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