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7b83bc1e90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65566795d04917"/>
  </p:sldMasterIdLst>
  <p:sldIdLst>
    <p:sldId xmlns:r="http://schemas.openxmlformats.org/officeDocument/2006/relationships" id="256" r:id="R69d574c76d48422d"/>
    <p:sldId xmlns:r="http://schemas.openxmlformats.org/officeDocument/2006/relationships" id="257" r:id="R8fcd94fe996e4ce9"/>
    <p:sldId xmlns:r="http://schemas.openxmlformats.org/officeDocument/2006/relationships" id="258" r:id="Rb927ff6059b44701"/>
    <p:sldId xmlns:r="http://schemas.openxmlformats.org/officeDocument/2006/relationships" id="259" r:id="R3910b46d8121491d"/>
    <p:sldId xmlns:r="http://schemas.openxmlformats.org/officeDocument/2006/relationships" id="260" r:id="R6646ae3afc974a64"/>
    <p:sldId xmlns:r="http://schemas.openxmlformats.org/officeDocument/2006/relationships" id="261" r:id="R9f5afb8c17e4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5566795d04917" /><Relationship Type="http://schemas.openxmlformats.org/officeDocument/2006/relationships/slide" Target="/ppt/slides/slide1.xml" Id="R69d574c76d48422d" /><Relationship Type="http://schemas.openxmlformats.org/officeDocument/2006/relationships/slide" Target="/ppt/slides/slide2.xml" Id="R8fcd94fe996e4ce9" /><Relationship Type="http://schemas.openxmlformats.org/officeDocument/2006/relationships/slide" Target="/ppt/slides/slide3.xml" Id="Rb927ff6059b44701" /><Relationship Type="http://schemas.openxmlformats.org/officeDocument/2006/relationships/slide" Target="/ppt/slides/slide4.xml" Id="R3910b46d8121491d" /><Relationship Type="http://schemas.openxmlformats.org/officeDocument/2006/relationships/slide" Target="/ppt/slides/slide5.xml" Id="R6646ae3afc974a64" /><Relationship Type="http://schemas.openxmlformats.org/officeDocument/2006/relationships/slide" Target="/ppt/slides/slide6.xml" Id="R9f5afb8c17e4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520df197e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f3279a0454682" /><Relationship Type="http://schemas.openxmlformats.org/officeDocument/2006/relationships/theme" Target="/ppt/slideMasters/theme/theme1.xml" Id="Rbeb22d2e7f80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f3279a045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a0068f751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0326b452344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dc68e8e97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79b94d003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772d3d77f4f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8b9e94a1e45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GALÅEN SAMDRIFT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 SAMDRIFT DA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15 810 285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16 359 361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GALÅEN SAMDRIFT DA</a:t>
            </a:r>
          </a:p>
        </p:txBody>
      </p:sp>
    </p:spTree>
  </p:cSld>
  <p:clrMapOvr>
    <a:masterClrMapping xmlns:a="http://schemas.openxmlformats.org/drawingml/2006/main"/>
  </p:clrMapOvr>
</p:sld>
</file>