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44b1675a038470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99b9258eea485d"/>
  </p:sldMasterIdLst>
  <p:sldIdLst>
    <p:sldId xmlns:r="http://schemas.openxmlformats.org/officeDocument/2006/relationships" id="256" r:id="R918ae0ec823f4100"/>
    <p:sldId xmlns:r="http://schemas.openxmlformats.org/officeDocument/2006/relationships" id="257" r:id="Rdd9dccb6472c4743"/>
    <p:sldId xmlns:r="http://schemas.openxmlformats.org/officeDocument/2006/relationships" id="258" r:id="R7ea083bde2334536"/>
    <p:sldId xmlns:r="http://schemas.openxmlformats.org/officeDocument/2006/relationships" id="259" r:id="R20e4bdfe04834cd9"/>
    <p:sldId xmlns:r="http://schemas.openxmlformats.org/officeDocument/2006/relationships" id="260" r:id="Ree5caf8aa84e4d48"/>
    <p:sldId xmlns:r="http://schemas.openxmlformats.org/officeDocument/2006/relationships" id="261" r:id="R690228af691f4290"/>
    <p:sldId xmlns:r="http://schemas.openxmlformats.org/officeDocument/2006/relationships" id="262" r:id="R7c2da375f6b047d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99b9258eea485d" /><Relationship Type="http://schemas.openxmlformats.org/officeDocument/2006/relationships/slide" Target="/ppt/slides/slide1.xml" Id="R918ae0ec823f4100" /><Relationship Type="http://schemas.openxmlformats.org/officeDocument/2006/relationships/slide" Target="/ppt/slides/slide2.xml" Id="Rdd9dccb6472c4743" /><Relationship Type="http://schemas.openxmlformats.org/officeDocument/2006/relationships/slide" Target="/ppt/slides/slide3.xml" Id="R7ea083bde2334536" /><Relationship Type="http://schemas.openxmlformats.org/officeDocument/2006/relationships/slide" Target="/ppt/slides/slide4.xml" Id="R20e4bdfe04834cd9" /><Relationship Type="http://schemas.openxmlformats.org/officeDocument/2006/relationships/slide" Target="/ppt/slides/slide5.xml" Id="Ree5caf8aa84e4d48" /><Relationship Type="http://schemas.openxmlformats.org/officeDocument/2006/relationships/slide" Target="/ppt/slides/slide6.xml" Id="R690228af691f4290" /><Relationship Type="http://schemas.openxmlformats.org/officeDocument/2006/relationships/slide" Target="/ppt/slides/slide7.xml" Id="R7c2da375f6b047d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1d48b700bc481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966204f19e4868" /><Relationship Type="http://schemas.openxmlformats.org/officeDocument/2006/relationships/theme" Target="/ppt/slideMasters/theme/theme1.xml" Id="R5e5f1b38696d45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966204f19e486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514a18778d4d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0ced61e4084c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cbf61bd02049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f0d08b47124e1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d8895d03f1456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7fb57fded3449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99a037b42b4dd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 INVEST AS ble etablert [år] og holder til i Kopervik.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−3 712 490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15 467 143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151 914 827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152 251 920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STÅLE KARLSEN  –  28,9 %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NYHAVN 1 AS  –  17,8 %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NYHAVN 2 AS  –  17,8 %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NYHAVN 3 AS  –  17,8 %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NYHAVN 4 AS  –  17,8 %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Fridtjof Nansens veg 63C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4250 Kopervik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989 084 399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 INVEST AS</a:t>
            </a:r>
          </a:p>
        </p:txBody>
      </p:sp>
    </p:spTree>
  </p:cSld>
  <p:clrMapOvr>
    <a:masterClrMapping xmlns:a="http://schemas.openxmlformats.org/drawingml/2006/main"/>
  </p:clrMapOvr>
</p:sld>
</file>