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46c33ee4d4d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7cefbbcd74947"/>
  </p:sldMasterIdLst>
  <p:sldIdLst>
    <p:sldId xmlns:r="http://schemas.openxmlformats.org/officeDocument/2006/relationships" id="256" r:id="Rd6a7cdf7aaea45e2"/>
    <p:sldId xmlns:r="http://schemas.openxmlformats.org/officeDocument/2006/relationships" id="257" r:id="R6480c0124df44a69"/>
    <p:sldId xmlns:r="http://schemas.openxmlformats.org/officeDocument/2006/relationships" id="258" r:id="R77f6f73704934b07"/>
    <p:sldId xmlns:r="http://schemas.openxmlformats.org/officeDocument/2006/relationships" id="259" r:id="R373cf2ec6215455d"/>
    <p:sldId xmlns:r="http://schemas.openxmlformats.org/officeDocument/2006/relationships" id="260" r:id="R611860235d5c4cbf"/>
    <p:sldId xmlns:r="http://schemas.openxmlformats.org/officeDocument/2006/relationships" id="261" r:id="R7d37286842a94d36"/>
    <p:sldId xmlns:r="http://schemas.openxmlformats.org/officeDocument/2006/relationships" id="262" r:id="R32aee1aa406f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7cefbbcd74947" /><Relationship Type="http://schemas.openxmlformats.org/officeDocument/2006/relationships/slide" Target="/ppt/slides/slide1.xml" Id="Rd6a7cdf7aaea45e2" /><Relationship Type="http://schemas.openxmlformats.org/officeDocument/2006/relationships/slide" Target="/ppt/slides/slide2.xml" Id="R6480c0124df44a69" /><Relationship Type="http://schemas.openxmlformats.org/officeDocument/2006/relationships/slide" Target="/ppt/slides/slide3.xml" Id="R77f6f73704934b07" /><Relationship Type="http://schemas.openxmlformats.org/officeDocument/2006/relationships/slide" Target="/ppt/slides/slide4.xml" Id="R373cf2ec6215455d" /><Relationship Type="http://schemas.openxmlformats.org/officeDocument/2006/relationships/slide" Target="/ppt/slides/slide5.xml" Id="R611860235d5c4cbf" /><Relationship Type="http://schemas.openxmlformats.org/officeDocument/2006/relationships/slide" Target="/ppt/slides/slide6.xml" Id="R7d37286842a94d36" /><Relationship Type="http://schemas.openxmlformats.org/officeDocument/2006/relationships/slide" Target="/ppt/slides/slide7.xml" Id="R32aee1aa406f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9e3aca26e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54c8e8b49460d" /><Relationship Type="http://schemas.openxmlformats.org/officeDocument/2006/relationships/theme" Target="/ppt/slideMasters/theme/theme1.xml" Id="Raa197e614fa5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54c8e8b4946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f701cfab8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54e47459e4d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8c3884f1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b2280958d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e9af29f1f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ad88fc2947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b574c6988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STAVSENG INVEST AS ble etablert [år] og holder til i Dønna.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−2 411 068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−2 437 375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200 905 533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201 289 544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LORENTZSEN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ELLIN VOLD LORENTZSEN  –  49,7 %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Storviks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8820 Dønna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75 13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989 084 666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STAVSENG INVEST AS</a:t>
            </a:r>
          </a:p>
        </p:txBody>
      </p:sp>
    </p:spTree>
  </p:cSld>
  <p:clrMapOvr>
    <a:masterClrMapping xmlns:a="http://schemas.openxmlformats.org/drawingml/2006/main"/>
  </p:clrMapOvr>
</p:sld>
</file>