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7c12e7d4684f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d5404c80694d4f"/>
  </p:sldMasterIdLst>
  <p:sldIdLst>
    <p:sldId xmlns:r="http://schemas.openxmlformats.org/officeDocument/2006/relationships" id="256" r:id="Rd3da74a930944bbd"/>
    <p:sldId xmlns:r="http://schemas.openxmlformats.org/officeDocument/2006/relationships" id="257" r:id="R68549cb5cd734aeb"/>
    <p:sldId xmlns:r="http://schemas.openxmlformats.org/officeDocument/2006/relationships" id="258" r:id="Rc3d1ce1e273a43dd"/>
    <p:sldId xmlns:r="http://schemas.openxmlformats.org/officeDocument/2006/relationships" id="259" r:id="R21208f8c09f548a0"/>
    <p:sldId xmlns:r="http://schemas.openxmlformats.org/officeDocument/2006/relationships" id="260" r:id="R4d5b0a0a8b8e4dd7"/>
    <p:sldId xmlns:r="http://schemas.openxmlformats.org/officeDocument/2006/relationships" id="261" r:id="R83c1427a10c34405"/>
    <p:sldId xmlns:r="http://schemas.openxmlformats.org/officeDocument/2006/relationships" id="262" r:id="R7dc1140c661349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d5404c80694d4f" /><Relationship Type="http://schemas.openxmlformats.org/officeDocument/2006/relationships/slide" Target="/ppt/slides/slide1.xml" Id="Rd3da74a930944bbd" /><Relationship Type="http://schemas.openxmlformats.org/officeDocument/2006/relationships/slide" Target="/ppt/slides/slide2.xml" Id="R68549cb5cd734aeb" /><Relationship Type="http://schemas.openxmlformats.org/officeDocument/2006/relationships/slide" Target="/ppt/slides/slide3.xml" Id="Rc3d1ce1e273a43dd" /><Relationship Type="http://schemas.openxmlformats.org/officeDocument/2006/relationships/slide" Target="/ppt/slides/slide4.xml" Id="R21208f8c09f548a0" /><Relationship Type="http://schemas.openxmlformats.org/officeDocument/2006/relationships/slide" Target="/ppt/slides/slide5.xml" Id="R4d5b0a0a8b8e4dd7" /><Relationship Type="http://schemas.openxmlformats.org/officeDocument/2006/relationships/slide" Target="/ppt/slides/slide6.xml" Id="R83c1427a10c34405" /><Relationship Type="http://schemas.openxmlformats.org/officeDocument/2006/relationships/slide" Target="/ppt/slides/slide7.xml" Id="R7dc1140c661349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1a40a20bd4a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600277a7a47c9" /><Relationship Type="http://schemas.openxmlformats.org/officeDocument/2006/relationships/theme" Target="/ppt/slideMasters/theme/theme1.xml" Id="Rc109426076cd4a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1600277a7a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4a661c01746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a81c924024a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64113da6344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3cecada9842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6ccb5a8e447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0254bff9f46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f4846ad0142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SHELTER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SHELTER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−296 603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31 130 518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184 359 953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200 657 767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HARETOPPEN AS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THUJA INVEST AS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LINDBAK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Nordslettvegen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morten.lindbak@lindbak.no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989 085 662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SHELTER AS</a:t>
            </a:r>
          </a:p>
        </p:txBody>
      </p:sp>
    </p:spTree>
  </p:cSld>
  <p:clrMapOvr>
    <a:masterClrMapping xmlns:a="http://schemas.openxmlformats.org/drawingml/2006/main"/>
  </p:clrMapOvr>
</p:sld>
</file>