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cdbbc0ff9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ca766b508420b"/>
  </p:sldMasterIdLst>
  <p:sldIdLst>
    <p:sldId xmlns:r="http://schemas.openxmlformats.org/officeDocument/2006/relationships" id="256" r:id="R4f5069d654ec4409"/>
    <p:sldId xmlns:r="http://schemas.openxmlformats.org/officeDocument/2006/relationships" id="257" r:id="R5d4320cee55b4369"/>
    <p:sldId xmlns:r="http://schemas.openxmlformats.org/officeDocument/2006/relationships" id="258" r:id="R06df28d1102c4264"/>
    <p:sldId xmlns:r="http://schemas.openxmlformats.org/officeDocument/2006/relationships" id="259" r:id="R62b527071d174364"/>
    <p:sldId xmlns:r="http://schemas.openxmlformats.org/officeDocument/2006/relationships" id="260" r:id="R222c260edb1c4fcf"/>
    <p:sldId xmlns:r="http://schemas.openxmlformats.org/officeDocument/2006/relationships" id="261" r:id="Rb179d800e77e43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ca766b508420b" /><Relationship Type="http://schemas.openxmlformats.org/officeDocument/2006/relationships/slide" Target="/ppt/slides/slide1.xml" Id="R4f5069d654ec4409" /><Relationship Type="http://schemas.openxmlformats.org/officeDocument/2006/relationships/slide" Target="/ppt/slides/slide2.xml" Id="R5d4320cee55b4369" /><Relationship Type="http://schemas.openxmlformats.org/officeDocument/2006/relationships/slide" Target="/ppt/slides/slide3.xml" Id="R06df28d1102c4264" /><Relationship Type="http://schemas.openxmlformats.org/officeDocument/2006/relationships/slide" Target="/ppt/slides/slide4.xml" Id="R62b527071d174364" /><Relationship Type="http://schemas.openxmlformats.org/officeDocument/2006/relationships/slide" Target="/ppt/slides/slide5.xml" Id="R222c260edb1c4fcf" /><Relationship Type="http://schemas.openxmlformats.org/officeDocument/2006/relationships/slide" Target="/ppt/slides/slide6.xml" Id="Rb179d800e77e43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2b41cf0d7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917575fd049bd" /><Relationship Type="http://schemas.openxmlformats.org/officeDocument/2006/relationships/theme" Target="/ppt/slideMasters/theme/theme1.xml" Id="R3a6eb1319d1d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917575fd0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677396f0f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39e9bc5de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ff9b02ed741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9f2ed9b0a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d1892119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128d0fe3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