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bffe5cc3e45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4b2621f0d45bb"/>
  </p:sldMasterIdLst>
  <p:sldIdLst>
    <p:sldId xmlns:r="http://schemas.openxmlformats.org/officeDocument/2006/relationships" id="256" r:id="R02801aebdab54961"/>
    <p:sldId xmlns:r="http://schemas.openxmlformats.org/officeDocument/2006/relationships" id="257" r:id="Ree8e8780795c488b"/>
    <p:sldId xmlns:r="http://schemas.openxmlformats.org/officeDocument/2006/relationships" id="258" r:id="R950d0f4749ed4b07"/>
    <p:sldId xmlns:r="http://schemas.openxmlformats.org/officeDocument/2006/relationships" id="259" r:id="R9aae115e3ed34bd9"/>
    <p:sldId xmlns:r="http://schemas.openxmlformats.org/officeDocument/2006/relationships" id="260" r:id="Rc24dba6830ff4e47"/>
    <p:sldId xmlns:r="http://schemas.openxmlformats.org/officeDocument/2006/relationships" id="261" r:id="Re34baa462116482b"/>
    <p:sldId xmlns:r="http://schemas.openxmlformats.org/officeDocument/2006/relationships" id="262" r:id="Rb40e46c2a8ca4e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4b2621f0d45bb" /><Relationship Type="http://schemas.openxmlformats.org/officeDocument/2006/relationships/slide" Target="/ppt/slides/slide1.xml" Id="R02801aebdab54961" /><Relationship Type="http://schemas.openxmlformats.org/officeDocument/2006/relationships/slide" Target="/ppt/slides/slide2.xml" Id="Ree8e8780795c488b" /><Relationship Type="http://schemas.openxmlformats.org/officeDocument/2006/relationships/slide" Target="/ppt/slides/slide3.xml" Id="R950d0f4749ed4b07" /><Relationship Type="http://schemas.openxmlformats.org/officeDocument/2006/relationships/slide" Target="/ppt/slides/slide4.xml" Id="R9aae115e3ed34bd9" /><Relationship Type="http://schemas.openxmlformats.org/officeDocument/2006/relationships/slide" Target="/ppt/slides/slide5.xml" Id="Rc24dba6830ff4e47" /><Relationship Type="http://schemas.openxmlformats.org/officeDocument/2006/relationships/slide" Target="/ppt/slides/slide6.xml" Id="Re34baa462116482b" /><Relationship Type="http://schemas.openxmlformats.org/officeDocument/2006/relationships/slide" Target="/ppt/slides/slide7.xml" Id="Rb40e46c2a8ca4e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97be71692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9377bf5264750" /><Relationship Type="http://schemas.openxmlformats.org/officeDocument/2006/relationships/theme" Target="/ppt/slideMasters/theme/theme1.xml" Id="R130b767ed2e8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9377bf526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14cf8b9f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30a8cb12d43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c4d16eb55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0839c3793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28093ca6d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ec071ca2b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7cd97452c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