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57138e759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9392667ae4022"/>
  </p:sldMasterIdLst>
  <p:sldIdLst>
    <p:sldId xmlns:r="http://schemas.openxmlformats.org/officeDocument/2006/relationships" id="256" r:id="R39d9163443034cc0"/>
    <p:sldId xmlns:r="http://schemas.openxmlformats.org/officeDocument/2006/relationships" id="257" r:id="R8bef8d223e5b47a2"/>
    <p:sldId xmlns:r="http://schemas.openxmlformats.org/officeDocument/2006/relationships" id="258" r:id="R5169f890b87946c4"/>
    <p:sldId xmlns:r="http://schemas.openxmlformats.org/officeDocument/2006/relationships" id="259" r:id="Rfd617ae07bad48b0"/>
    <p:sldId xmlns:r="http://schemas.openxmlformats.org/officeDocument/2006/relationships" id="260" r:id="Rc40356c10c7c46ca"/>
    <p:sldId xmlns:r="http://schemas.openxmlformats.org/officeDocument/2006/relationships" id="261" r:id="Ra7e1ae59ffd04e40"/>
    <p:sldId xmlns:r="http://schemas.openxmlformats.org/officeDocument/2006/relationships" id="262" r:id="Rd69e1c8e8b30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9392667ae4022" /><Relationship Type="http://schemas.openxmlformats.org/officeDocument/2006/relationships/slide" Target="/ppt/slides/slide1.xml" Id="R39d9163443034cc0" /><Relationship Type="http://schemas.openxmlformats.org/officeDocument/2006/relationships/slide" Target="/ppt/slides/slide2.xml" Id="R8bef8d223e5b47a2" /><Relationship Type="http://schemas.openxmlformats.org/officeDocument/2006/relationships/slide" Target="/ppt/slides/slide3.xml" Id="R5169f890b87946c4" /><Relationship Type="http://schemas.openxmlformats.org/officeDocument/2006/relationships/slide" Target="/ppt/slides/slide4.xml" Id="Rfd617ae07bad48b0" /><Relationship Type="http://schemas.openxmlformats.org/officeDocument/2006/relationships/slide" Target="/ppt/slides/slide5.xml" Id="Rc40356c10c7c46ca" /><Relationship Type="http://schemas.openxmlformats.org/officeDocument/2006/relationships/slide" Target="/ppt/slides/slide6.xml" Id="Ra7e1ae59ffd04e40" /><Relationship Type="http://schemas.openxmlformats.org/officeDocument/2006/relationships/slide" Target="/ppt/slides/slide7.xml" Id="Rd69e1c8e8b30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ae4d79d0a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b190324e444e" /><Relationship Type="http://schemas.openxmlformats.org/officeDocument/2006/relationships/theme" Target="/ppt/slideMasters/theme/theme1.xml" Id="R0f40f9422d7b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9b190324e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856f9e2a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f1ed43777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8402f5bb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c1a007fa8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09f84a19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ebceb584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3c866304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