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310aad74ba49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74e321b3164576"/>
  </p:sldMasterIdLst>
  <p:sldIdLst>
    <p:sldId xmlns:r="http://schemas.openxmlformats.org/officeDocument/2006/relationships" id="256" r:id="Rb3e1519fac3a4fd7"/>
    <p:sldId xmlns:r="http://schemas.openxmlformats.org/officeDocument/2006/relationships" id="257" r:id="Rc7dc834c6ba64fb9"/>
    <p:sldId xmlns:r="http://schemas.openxmlformats.org/officeDocument/2006/relationships" id="258" r:id="R1fc27f1658d34eeb"/>
    <p:sldId xmlns:r="http://schemas.openxmlformats.org/officeDocument/2006/relationships" id="259" r:id="R63bb55119329403b"/>
    <p:sldId xmlns:r="http://schemas.openxmlformats.org/officeDocument/2006/relationships" id="260" r:id="Re21f68961edb4d49"/>
    <p:sldId xmlns:r="http://schemas.openxmlformats.org/officeDocument/2006/relationships" id="261" r:id="R52224586ad9c4e17"/>
    <p:sldId xmlns:r="http://schemas.openxmlformats.org/officeDocument/2006/relationships" id="262" r:id="R7864594bb74e4f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74e321b3164576" /><Relationship Type="http://schemas.openxmlformats.org/officeDocument/2006/relationships/slide" Target="/ppt/slides/slide1.xml" Id="Rb3e1519fac3a4fd7" /><Relationship Type="http://schemas.openxmlformats.org/officeDocument/2006/relationships/slide" Target="/ppt/slides/slide2.xml" Id="Rc7dc834c6ba64fb9" /><Relationship Type="http://schemas.openxmlformats.org/officeDocument/2006/relationships/slide" Target="/ppt/slides/slide3.xml" Id="R1fc27f1658d34eeb" /><Relationship Type="http://schemas.openxmlformats.org/officeDocument/2006/relationships/slide" Target="/ppt/slides/slide4.xml" Id="R63bb55119329403b" /><Relationship Type="http://schemas.openxmlformats.org/officeDocument/2006/relationships/slide" Target="/ppt/slides/slide5.xml" Id="Re21f68961edb4d49" /><Relationship Type="http://schemas.openxmlformats.org/officeDocument/2006/relationships/slide" Target="/ppt/slides/slide6.xml" Id="R52224586ad9c4e17" /><Relationship Type="http://schemas.openxmlformats.org/officeDocument/2006/relationships/slide" Target="/ppt/slides/slide7.xml" Id="R7864594bb74e4f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1bdd1d9ce148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81df342ab64265" /><Relationship Type="http://schemas.openxmlformats.org/officeDocument/2006/relationships/theme" Target="/ppt/slideMasters/theme/theme1.xml" Id="Rfbd4958cf6d44f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81df342ab642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eee164a66844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d4ffef1af745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7a0f565b494e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05fa9704c74b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efe5b2cbd443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56d6cf9bef4a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7ae1e4285c4a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GASTROMIA CONSULTING &amp;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GASTROMIA CONSULTING &amp;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GASTROMIA CONSULTING &amp; 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GASTROMIA CONSULTING &amp;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GASTROMIA CONSULTING &amp;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GASTROMIA CONSULTING &amp;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−325 304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1 049 285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28 212 785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28 388 009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GASTROMIA CONSULTING &amp;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 FREDDY HENRIKSEN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GASTROMIA CONSULTING &amp;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Hystadveien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3208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989 088 327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GASTROMIA CONSULTING &amp; INVEST AS</a:t>
            </a:r>
          </a:p>
        </p:txBody>
      </p:sp>
    </p:spTree>
  </p:cSld>
  <p:clrMapOvr>
    <a:masterClrMapping xmlns:a="http://schemas.openxmlformats.org/drawingml/2006/main"/>
  </p:clrMapOvr>
</p:sld>
</file>