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cba73c57af4a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396f170a7a4aee"/>
  </p:sldMasterIdLst>
  <p:sldIdLst>
    <p:sldId xmlns:r="http://schemas.openxmlformats.org/officeDocument/2006/relationships" id="256" r:id="Rb3dea0b373f34af6"/>
    <p:sldId xmlns:r="http://schemas.openxmlformats.org/officeDocument/2006/relationships" id="257" r:id="R6cb58eac70be4006"/>
    <p:sldId xmlns:r="http://schemas.openxmlformats.org/officeDocument/2006/relationships" id="258" r:id="Rbca8aa1b6e6b4141"/>
    <p:sldId xmlns:r="http://schemas.openxmlformats.org/officeDocument/2006/relationships" id="259" r:id="R2ec7741efcf64d97"/>
    <p:sldId xmlns:r="http://schemas.openxmlformats.org/officeDocument/2006/relationships" id="260" r:id="R5044d767cc514feb"/>
    <p:sldId xmlns:r="http://schemas.openxmlformats.org/officeDocument/2006/relationships" id="261" r:id="R934149b4624e4e94"/>
    <p:sldId xmlns:r="http://schemas.openxmlformats.org/officeDocument/2006/relationships" id="262" r:id="R836b08f7577d4b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396f170a7a4aee" /><Relationship Type="http://schemas.openxmlformats.org/officeDocument/2006/relationships/slide" Target="/ppt/slides/slide1.xml" Id="Rb3dea0b373f34af6" /><Relationship Type="http://schemas.openxmlformats.org/officeDocument/2006/relationships/slide" Target="/ppt/slides/slide2.xml" Id="R6cb58eac70be4006" /><Relationship Type="http://schemas.openxmlformats.org/officeDocument/2006/relationships/slide" Target="/ppt/slides/slide3.xml" Id="Rbca8aa1b6e6b4141" /><Relationship Type="http://schemas.openxmlformats.org/officeDocument/2006/relationships/slide" Target="/ppt/slides/slide4.xml" Id="R2ec7741efcf64d97" /><Relationship Type="http://schemas.openxmlformats.org/officeDocument/2006/relationships/slide" Target="/ppt/slides/slide5.xml" Id="R5044d767cc514feb" /><Relationship Type="http://schemas.openxmlformats.org/officeDocument/2006/relationships/slide" Target="/ppt/slides/slide6.xml" Id="R934149b4624e4e94" /><Relationship Type="http://schemas.openxmlformats.org/officeDocument/2006/relationships/slide" Target="/ppt/slides/slide7.xml" Id="R836b08f7577d4b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3e7cc110284f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a163eb05b4ed4" /><Relationship Type="http://schemas.openxmlformats.org/officeDocument/2006/relationships/theme" Target="/ppt/slideMasters/theme/theme1.xml" Id="Rdedb63a0b62b4a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9a163eb05b4e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8e6278fad4e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7ed7c2a4e49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36f05311f4e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40e393f5749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d8c13a05642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7e58fb6eb43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3b3e6742e45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HOLTHE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HOLTHE HOLDING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292 918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1 829 287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3 348 220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INGOLF HOLTHE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HOLTHE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989 089 285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HOLTHE HOLDING AS</a:t>
            </a:r>
          </a:p>
        </p:txBody>
      </p:sp>
    </p:spTree>
  </p:cSld>
  <p:clrMapOvr>
    <a:masterClrMapping xmlns:a="http://schemas.openxmlformats.org/drawingml/2006/main"/>
  </p:clrMapOvr>
</p:sld>
</file>