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c1c1789cf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93f201bedf4ee1"/>
  </p:sldMasterIdLst>
  <p:sldIdLst>
    <p:sldId xmlns:r="http://schemas.openxmlformats.org/officeDocument/2006/relationships" id="256" r:id="R9452142221c34d20"/>
    <p:sldId xmlns:r="http://schemas.openxmlformats.org/officeDocument/2006/relationships" id="257" r:id="R84f1b5bbd67842f3"/>
    <p:sldId xmlns:r="http://schemas.openxmlformats.org/officeDocument/2006/relationships" id="258" r:id="R5b75ac7f83754058"/>
    <p:sldId xmlns:r="http://schemas.openxmlformats.org/officeDocument/2006/relationships" id="259" r:id="R991eb38b13064f2f"/>
    <p:sldId xmlns:r="http://schemas.openxmlformats.org/officeDocument/2006/relationships" id="260" r:id="Re5d3253a43694627"/>
    <p:sldId xmlns:r="http://schemas.openxmlformats.org/officeDocument/2006/relationships" id="261" r:id="R4cbbea61237447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3f201bedf4ee1" /><Relationship Type="http://schemas.openxmlformats.org/officeDocument/2006/relationships/slide" Target="/ppt/slides/slide1.xml" Id="R9452142221c34d20" /><Relationship Type="http://schemas.openxmlformats.org/officeDocument/2006/relationships/slide" Target="/ppt/slides/slide2.xml" Id="R84f1b5bbd67842f3" /><Relationship Type="http://schemas.openxmlformats.org/officeDocument/2006/relationships/slide" Target="/ppt/slides/slide3.xml" Id="R5b75ac7f83754058" /><Relationship Type="http://schemas.openxmlformats.org/officeDocument/2006/relationships/slide" Target="/ppt/slides/slide4.xml" Id="R991eb38b13064f2f" /><Relationship Type="http://schemas.openxmlformats.org/officeDocument/2006/relationships/slide" Target="/ppt/slides/slide5.xml" Id="Re5d3253a43694627" /><Relationship Type="http://schemas.openxmlformats.org/officeDocument/2006/relationships/slide" Target="/ppt/slides/slide6.xml" Id="R4cbbea61237447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f8205b86a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67de21daf40bc" /><Relationship Type="http://schemas.openxmlformats.org/officeDocument/2006/relationships/theme" Target="/ppt/slideMasters/theme/theme1.xml" Id="R081419946bff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d67de21daf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08394ac32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837633e51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f9aadf99d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3e5104cc344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cf86d2ac64c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f32ee418547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