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fda114a7fa40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c2635a19f04421"/>
  </p:sldMasterIdLst>
  <p:sldIdLst>
    <p:sldId xmlns:r="http://schemas.openxmlformats.org/officeDocument/2006/relationships" id="256" r:id="Re554339519b44731"/>
    <p:sldId xmlns:r="http://schemas.openxmlformats.org/officeDocument/2006/relationships" id="257" r:id="R79fcc4233faa420a"/>
    <p:sldId xmlns:r="http://schemas.openxmlformats.org/officeDocument/2006/relationships" id="258" r:id="R69f1df78ccb84212"/>
    <p:sldId xmlns:r="http://schemas.openxmlformats.org/officeDocument/2006/relationships" id="259" r:id="Raccc01c297af42ec"/>
    <p:sldId xmlns:r="http://schemas.openxmlformats.org/officeDocument/2006/relationships" id="260" r:id="R4169deaf6e5e422a"/>
    <p:sldId xmlns:r="http://schemas.openxmlformats.org/officeDocument/2006/relationships" id="261" r:id="R0ac378aeec414eaa"/>
    <p:sldId xmlns:r="http://schemas.openxmlformats.org/officeDocument/2006/relationships" id="262" r:id="Rd6855e1ab11946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c2635a19f04421" /><Relationship Type="http://schemas.openxmlformats.org/officeDocument/2006/relationships/slide" Target="/ppt/slides/slide1.xml" Id="Re554339519b44731" /><Relationship Type="http://schemas.openxmlformats.org/officeDocument/2006/relationships/slide" Target="/ppt/slides/slide2.xml" Id="R79fcc4233faa420a" /><Relationship Type="http://schemas.openxmlformats.org/officeDocument/2006/relationships/slide" Target="/ppt/slides/slide3.xml" Id="R69f1df78ccb84212" /><Relationship Type="http://schemas.openxmlformats.org/officeDocument/2006/relationships/slide" Target="/ppt/slides/slide4.xml" Id="Raccc01c297af42ec" /><Relationship Type="http://schemas.openxmlformats.org/officeDocument/2006/relationships/slide" Target="/ppt/slides/slide5.xml" Id="R4169deaf6e5e422a" /><Relationship Type="http://schemas.openxmlformats.org/officeDocument/2006/relationships/slide" Target="/ppt/slides/slide6.xml" Id="R0ac378aeec414eaa" /><Relationship Type="http://schemas.openxmlformats.org/officeDocument/2006/relationships/slide" Target="/ppt/slides/slide7.xml" Id="Rd6855e1ab11946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3c6ea3d2c043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b381c5fa34a26" /><Relationship Type="http://schemas.openxmlformats.org/officeDocument/2006/relationships/theme" Target="/ppt/slideMasters/theme/theme1.xml" Id="Rf2e994ceeafd49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cb381c5fa34a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8d7b4d26042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f16048dcf45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fde75db9a4a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223966b6040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1eb94fa8a4d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47405dd0047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cc46d1f684c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HELLELAND HOLDING AS ble etablert [år] og holder til i Brattholmen.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9 596 951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63 963 073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64 599 501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HELLELAND WILLY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Willy Helleland, Søra Skorpeneset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989 091 069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