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00ba354b2547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10febb49134512"/>
  </p:sldMasterIdLst>
  <p:sldIdLst>
    <p:sldId xmlns:r="http://schemas.openxmlformats.org/officeDocument/2006/relationships" id="256" r:id="Rbadff0494fba4f09"/>
    <p:sldId xmlns:r="http://schemas.openxmlformats.org/officeDocument/2006/relationships" id="257" r:id="R5e79ccf658d24038"/>
    <p:sldId xmlns:r="http://schemas.openxmlformats.org/officeDocument/2006/relationships" id="258" r:id="Red237d8885c54f68"/>
    <p:sldId xmlns:r="http://schemas.openxmlformats.org/officeDocument/2006/relationships" id="259" r:id="R5b648b6666b44bfb"/>
    <p:sldId xmlns:r="http://schemas.openxmlformats.org/officeDocument/2006/relationships" id="260" r:id="R8eaf9387cb30422b"/>
    <p:sldId xmlns:r="http://schemas.openxmlformats.org/officeDocument/2006/relationships" id="261" r:id="R705f2144b99a4e22"/>
    <p:sldId xmlns:r="http://schemas.openxmlformats.org/officeDocument/2006/relationships" id="262" r:id="R83f7ee897ad4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0febb49134512" /><Relationship Type="http://schemas.openxmlformats.org/officeDocument/2006/relationships/slide" Target="/ppt/slides/slide1.xml" Id="Rbadff0494fba4f09" /><Relationship Type="http://schemas.openxmlformats.org/officeDocument/2006/relationships/slide" Target="/ppt/slides/slide2.xml" Id="R5e79ccf658d24038" /><Relationship Type="http://schemas.openxmlformats.org/officeDocument/2006/relationships/slide" Target="/ppt/slides/slide3.xml" Id="Red237d8885c54f68" /><Relationship Type="http://schemas.openxmlformats.org/officeDocument/2006/relationships/slide" Target="/ppt/slides/slide4.xml" Id="R5b648b6666b44bfb" /><Relationship Type="http://schemas.openxmlformats.org/officeDocument/2006/relationships/slide" Target="/ppt/slides/slide5.xml" Id="R8eaf9387cb30422b" /><Relationship Type="http://schemas.openxmlformats.org/officeDocument/2006/relationships/slide" Target="/ppt/slides/slide6.xml" Id="R705f2144b99a4e22" /><Relationship Type="http://schemas.openxmlformats.org/officeDocument/2006/relationships/slide" Target="/ppt/slides/slide7.xml" Id="R83f7ee897ad4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16b9e2c76a4b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e95ef4fdb4565" /><Relationship Type="http://schemas.openxmlformats.org/officeDocument/2006/relationships/theme" Target="/ppt/slideMasters/theme/theme1.xml" Id="R01510e025c7f46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ae95ef4fdb45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c5c6df49245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d7c47499c4f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af252312947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72580f51048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fe03e087647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92f8d7b4a40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e7bdba12049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HELLELAND HOLDING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−418 545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9 596 951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63 963 073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64 599 501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WILLY HELLELAND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Willy Helleland, Søra Skorpeneset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HELLELAND HOLDING AS</a:t>
            </a:r>
          </a:p>
        </p:txBody>
      </p:sp>
    </p:spTree>
  </p:cSld>
  <p:clrMapOvr>
    <a:masterClrMapping xmlns:a="http://schemas.openxmlformats.org/drawingml/2006/main"/>
  </p:clrMapOvr>
</p:sld>
</file>